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theme/theme5.xml" ContentType="application/vnd.openxmlformats-officedocument.theme+xml"/>
  <Override PartName="/ppt/theme/theme6.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72" r:id="rId2"/>
    <p:sldMasterId id="2147483684" r:id="rId3"/>
    <p:sldMasterId id="2147483780" r:id="rId4"/>
  </p:sldMasterIdLst>
  <p:notesMasterIdLst>
    <p:notesMasterId r:id="rId20"/>
  </p:notesMasterIdLst>
  <p:handoutMasterIdLst>
    <p:handoutMasterId r:id="rId21"/>
  </p:handoutMasterIdLst>
  <p:sldIdLst>
    <p:sldId id="326" r:id="rId5"/>
    <p:sldId id="370" r:id="rId6"/>
    <p:sldId id="371" r:id="rId7"/>
    <p:sldId id="372" r:id="rId8"/>
    <p:sldId id="374" r:id="rId9"/>
    <p:sldId id="375" r:id="rId10"/>
    <p:sldId id="377" r:id="rId11"/>
    <p:sldId id="378" r:id="rId12"/>
    <p:sldId id="379" r:id="rId13"/>
    <p:sldId id="381" r:id="rId14"/>
    <p:sldId id="380" r:id="rId15"/>
    <p:sldId id="376" r:id="rId16"/>
    <p:sldId id="373" r:id="rId17"/>
    <p:sldId id="382" r:id="rId18"/>
    <p:sldId id="383" r:id="rId19"/>
  </p:sldIdLst>
  <p:sldSz cx="9144000" cy="6858000" type="screen4x3"/>
  <p:notesSz cx="6858000" cy="9296400"/>
  <p:defaultTextStyle>
    <a:defPPr>
      <a:defRPr lang="en-GB"/>
    </a:defPPr>
    <a:lvl1pPr algn="l" rtl="0" fontAlgn="base">
      <a:spcBef>
        <a:spcPct val="0"/>
      </a:spcBef>
      <a:spcAft>
        <a:spcPct val="0"/>
      </a:spcAft>
      <a:defRPr kern="1200">
        <a:solidFill>
          <a:schemeClr val="tx1"/>
        </a:solidFill>
        <a:latin typeface="Arial" pitchFamily="34" charset="0"/>
        <a:ea typeface="+mn-ea"/>
        <a:cs typeface="Arial" pitchFamily="34" charset="0"/>
      </a:defRPr>
    </a:lvl1pPr>
    <a:lvl2pPr marL="457200" algn="l" rtl="0" fontAlgn="base">
      <a:spcBef>
        <a:spcPct val="0"/>
      </a:spcBef>
      <a:spcAft>
        <a:spcPct val="0"/>
      </a:spcAft>
      <a:defRPr kern="1200">
        <a:solidFill>
          <a:schemeClr val="tx1"/>
        </a:solidFill>
        <a:latin typeface="Arial" pitchFamily="34" charset="0"/>
        <a:ea typeface="+mn-ea"/>
        <a:cs typeface="Arial" pitchFamily="34" charset="0"/>
      </a:defRPr>
    </a:lvl2pPr>
    <a:lvl3pPr marL="914400" algn="l" rtl="0" fontAlgn="base">
      <a:spcBef>
        <a:spcPct val="0"/>
      </a:spcBef>
      <a:spcAft>
        <a:spcPct val="0"/>
      </a:spcAft>
      <a:defRPr kern="1200">
        <a:solidFill>
          <a:schemeClr val="tx1"/>
        </a:solidFill>
        <a:latin typeface="Arial" pitchFamily="34" charset="0"/>
        <a:ea typeface="+mn-ea"/>
        <a:cs typeface="Arial" pitchFamily="34" charset="0"/>
      </a:defRPr>
    </a:lvl3pPr>
    <a:lvl4pPr marL="1371600" algn="l" rtl="0" fontAlgn="base">
      <a:spcBef>
        <a:spcPct val="0"/>
      </a:spcBef>
      <a:spcAft>
        <a:spcPct val="0"/>
      </a:spcAft>
      <a:defRPr kern="1200">
        <a:solidFill>
          <a:schemeClr val="tx1"/>
        </a:solidFill>
        <a:latin typeface="Arial" pitchFamily="34" charset="0"/>
        <a:ea typeface="+mn-ea"/>
        <a:cs typeface="Arial" pitchFamily="34" charset="0"/>
      </a:defRPr>
    </a:lvl4pPr>
    <a:lvl5pPr marL="1828800" algn="l" rtl="0" fontAlgn="base">
      <a:spcBef>
        <a:spcPct val="0"/>
      </a:spcBef>
      <a:spcAft>
        <a:spcPct val="0"/>
      </a:spcAft>
      <a:defRPr kern="1200">
        <a:solidFill>
          <a:schemeClr val="tx1"/>
        </a:solidFill>
        <a:latin typeface="Arial" pitchFamily="34" charset="0"/>
        <a:ea typeface="+mn-ea"/>
        <a:cs typeface="Arial" pitchFamily="34" charset="0"/>
      </a:defRPr>
    </a:lvl5pPr>
    <a:lvl6pPr marL="2286000" algn="l" defTabSz="914400" rtl="0" eaLnBrk="1" latinLnBrk="0" hangingPunct="1">
      <a:defRPr kern="1200">
        <a:solidFill>
          <a:schemeClr val="tx1"/>
        </a:solidFill>
        <a:latin typeface="Arial" pitchFamily="34" charset="0"/>
        <a:ea typeface="+mn-ea"/>
        <a:cs typeface="Arial" pitchFamily="34" charset="0"/>
      </a:defRPr>
    </a:lvl6pPr>
    <a:lvl7pPr marL="2743200" algn="l" defTabSz="914400" rtl="0" eaLnBrk="1" latinLnBrk="0" hangingPunct="1">
      <a:defRPr kern="1200">
        <a:solidFill>
          <a:schemeClr val="tx1"/>
        </a:solidFill>
        <a:latin typeface="Arial" pitchFamily="34" charset="0"/>
        <a:ea typeface="+mn-ea"/>
        <a:cs typeface="Arial" pitchFamily="34" charset="0"/>
      </a:defRPr>
    </a:lvl7pPr>
    <a:lvl8pPr marL="3200400" algn="l" defTabSz="914400" rtl="0" eaLnBrk="1" latinLnBrk="0" hangingPunct="1">
      <a:defRPr kern="1200">
        <a:solidFill>
          <a:schemeClr val="tx1"/>
        </a:solidFill>
        <a:latin typeface="Arial" pitchFamily="34" charset="0"/>
        <a:ea typeface="+mn-ea"/>
        <a:cs typeface="Arial" pitchFamily="34" charset="0"/>
      </a:defRPr>
    </a:lvl8pPr>
    <a:lvl9pPr marL="3657600" algn="l" defTabSz="914400" rtl="0" eaLnBrk="1" latinLnBrk="0" hangingPunct="1">
      <a:defRPr kern="1200">
        <a:solidFill>
          <a:schemeClr val="tx1"/>
        </a:solidFill>
        <a:latin typeface="Arial" pitchFamily="34" charset="0"/>
        <a:ea typeface="+mn-ea"/>
        <a:cs typeface="Arial"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a:srgbClr val="0066FF"/>
    <a:srgbClr val="F7E9E7"/>
    <a:srgbClr val="EFCFCC"/>
    <a:srgbClr val="0099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660B408-B3CF-4A94-85FC-2B1E0A45F4A2}" styleName="Dark Style 2 - Accent 1/Accent 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1">
              <a:tint val="20000"/>
            </a:schemeClr>
          </a:solidFill>
        </a:fill>
      </a:tcStyle>
    </a:lastRow>
    <a:firstRow>
      <a:tcTxStyle b="on">
        <a:fontRef idx="minor">
          <a:scrgbClr r="0" g="0" b="0"/>
        </a:fontRef>
        <a:schemeClr val="lt1"/>
      </a:tcTxStyle>
      <a:tcStyle>
        <a:tcBdr/>
        <a:fill>
          <a:solidFill>
            <a:schemeClr val="accent2"/>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ED083AE6-46FA-4A59-8FB0-9F97EB10719F}" styleName="Light Style 3 - Accent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00" autoAdjust="0"/>
    <p:restoredTop sz="94428" autoAdjust="0"/>
  </p:normalViewPr>
  <p:slideViewPr>
    <p:cSldViewPr>
      <p:cViewPr varScale="1">
        <p:scale>
          <a:sx n="73" d="100"/>
          <a:sy n="73" d="100"/>
        </p:scale>
        <p:origin x="1116" y="78"/>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3" Type="http://schemas.openxmlformats.org/officeDocument/2006/relationships/slideMaster" Target="slideMasters/slideMaster3.xml"/><Relationship Id="rId21" Type="http://schemas.openxmlformats.org/officeDocument/2006/relationships/handoutMaster" Target="handoutMasters/handout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slide" Target="slides/slide12.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4.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6.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4274" name="Rectangle 2"/>
          <p:cNvSpPr>
            <a:spLocks noGrp="1" noChangeArrowheads="1"/>
          </p:cNvSpPr>
          <p:nvPr>
            <p:ph type="hdr" sz="quarter"/>
          </p:nvPr>
        </p:nvSpPr>
        <p:spPr bwMode="auto">
          <a:xfrm>
            <a:off x="0" y="0"/>
            <a:ext cx="2971800" cy="4651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GB"/>
          </a:p>
        </p:txBody>
      </p:sp>
      <p:sp>
        <p:nvSpPr>
          <p:cNvPr id="54275" name="Rectangle 3"/>
          <p:cNvSpPr>
            <a:spLocks noGrp="1" noChangeArrowheads="1"/>
          </p:cNvSpPr>
          <p:nvPr>
            <p:ph type="dt" sz="quarter" idx="1"/>
          </p:nvPr>
        </p:nvSpPr>
        <p:spPr bwMode="auto">
          <a:xfrm>
            <a:off x="3884613" y="0"/>
            <a:ext cx="2971800" cy="4651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GB"/>
          </a:p>
        </p:txBody>
      </p:sp>
      <p:sp>
        <p:nvSpPr>
          <p:cNvPr id="54276" name="Rectangle 4"/>
          <p:cNvSpPr>
            <a:spLocks noGrp="1" noChangeArrowheads="1"/>
          </p:cNvSpPr>
          <p:nvPr>
            <p:ph type="ftr" sz="quarter" idx="2"/>
          </p:nvPr>
        </p:nvSpPr>
        <p:spPr bwMode="auto">
          <a:xfrm>
            <a:off x="0" y="8829675"/>
            <a:ext cx="2971800" cy="4651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GB"/>
          </a:p>
        </p:txBody>
      </p:sp>
      <p:sp>
        <p:nvSpPr>
          <p:cNvPr id="54277" name="Rectangle 5"/>
          <p:cNvSpPr>
            <a:spLocks noGrp="1" noChangeArrowheads="1"/>
          </p:cNvSpPr>
          <p:nvPr>
            <p:ph type="sldNum" sz="quarter" idx="3"/>
          </p:nvPr>
        </p:nvSpPr>
        <p:spPr bwMode="auto">
          <a:xfrm>
            <a:off x="3884613" y="8829675"/>
            <a:ext cx="2971800" cy="4651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17A79496-DCAE-4F2F-A5D7-B46C2DF1E5E5}" type="slidenum">
              <a:rPr lang="en-GB"/>
              <a:pPr/>
              <a:t>‹#›</a:t>
            </a:fld>
            <a:endParaRPr lang="en-GB"/>
          </a:p>
        </p:txBody>
      </p:sp>
    </p:spTree>
    <p:extLst>
      <p:ext uri="{BB962C8B-B14F-4D97-AF65-F5344CB8AC3E}">
        <p14:creationId xmlns:p14="http://schemas.microsoft.com/office/powerpoint/2010/main" val="3999423934"/>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5.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9458" name="Rectangle 2"/>
          <p:cNvSpPr>
            <a:spLocks noGrp="1" noChangeArrowheads="1"/>
          </p:cNvSpPr>
          <p:nvPr>
            <p:ph type="hdr" sz="quarter"/>
          </p:nvPr>
        </p:nvSpPr>
        <p:spPr bwMode="auto">
          <a:xfrm>
            <a:off x="0" y="0"/>
            <a:ext cx="2971800" cy="4651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GB"/>
          </a:p>
        </p:txBody>
      </p:sp>
      <p:sp>
        <p:nvSpPr>
          <p:cNvPr id="19459" name="Rectangle 3"/>
          <p:cNvSpPr>
            <a:spLocks noGrp="1" noChangeArrowheads="1"/>
          </p:cNvSpPr>
          <p:nvPr>
            <p:ph type="dt" idx="1"/>
          </p:nvPr>
        </p:nvSpPr>
        <p:spPr bwMode="auto">
          <a:xfrm>
            <a:off x="3884613" y="0"/>
            <a:ext cx="2971800" cy="4651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GB"/>
          </a:p>
        </p:txBody>
      </p:sp>
      <p:sp>
        <p:nvSpPr>
          <p:cNvPr id="19460" name="Rectangle 4"/>
          <p:cNvSpPr>
            <a:spLocks noGrp="1" noRot="1" noChangeAspect="1" noChangeArrowheads="1" noTextEdit="1"/>
          </p:cNvSpPr>
          <p:nvPr>
            <p:ph type="sldImg" idx="2"/>
          </p:nvPr>
        </p:nvSpPr>
        <p:spPr bwMode="auto">
          <a:xfrm>
            <a:off x="1104900" y="696913"/>
            <a:ext cx="4648200" cy="3486150"/>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9461" name="Rectangle 5"/>
          <p:cNvSpPr>
            <a:spLocks noGrp="1" noChangeArrowheads="1"/>
          </p:cNvSpPr>
          <p:nvPr>
            <p:ph type="body" sz="quarter" idx="3"/>
          </p:nvPr>
        </p:nvSpPr>
        <p:spPr bwMode="auto">
          <a:xfrm>
            <a:off x="685800" y="4416425"/>
            <a:ext cx="5486400" cy="41830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p>
        </p:txBody>
      </p:sp>
      <p:sp>
        <p:nvSpPr>
          <p:cNvPr id="19462" name="Rectangle 6"/>
          <p:cNvSpPr>
            <a:spLocks noGrp="1" noChangeArrowheads="1"/>
          </p:cNvSpPr>
          <p:nvPr>
            <p:ph type="ftr" sz="quarter" idx="4"/>
          </p:nvPr>
        </p:nvSpPr>
        <p:spPr bwMode="auto">
          <a:xfrm>
            <a:off x="0" y="8829675"/>
            <a:ext cx="2971800" cy="4651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GB"/>
          </a:p>
        </p:txBody>
      </p:sp>
      <p:sp>
        <p:nvSpPr>
          <p:cNvPr id="19463" name="Rectangle 7"/>
          <p:cNvSpPr>
            <a:spLocks noGrp="1" noChangeArrowheads="1"/>
          </p:cNvSpPr>
          <p:nvPr>
            <p:ph type="sldNum" sz="quarter" idx="5"/>
          </p:nvPr>
        </p:nvSpPr>
        <p:spPr bwMode="auto">
          <a:xfrm>
            <a:off x="3884613" y="8829675"/>
            <a:ext cx="2971800" cy="4651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D835B685-F6C5-48D4-B2DA-E34DCBDDA4CA}" type="slidenum">
              <a:rPr lang="en-GB"/>
              <a:pPr/>
              <a:t>‹#›</a:t>
            </a:fld>
            <a:endParaRPr lang="en-GB"/>
          </a:p>
        </p:txBody>
      </p:sp>
    </p:spTree>
    <p:extLst>
      <p:ext uri="{BB962C8B-B14F-4D97-AF65-F5344CB8AC3E}">
        <p14:creationId xmlns:p14="http://schemas.microsoft.com/office/powerpoint/2010/main" val="1051477760"/>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Arial" pitchFamily="34" charset="0"/>
        <a:ea typeface="+mn-ea"/>
        <a:cs typeface="Arial" pitchFamily="34" charset="0"/>
      </a:defRPr>
    </a:lvl1pPr>
    <a:lvl2pPr marL="457200" algn="l" rtl="0" fontAlgn="base">
      <a:spcBef>
        <a:spcPct val="30000"/>
      </a:spcBef>
      <a:spcAft>
        <a:spcPct val="0"/>
      </a:spcAft>
      <a:defRPr sz="1200" kern="1200">
        <a:solidFill>
          <a:schemeClr val="tx1"/>
        </a:solidFill>
        <a:latin typeface="Arial" pitchFamily="34" charset="0"/>
        <a:ea typeface="+mn-ea"/>
        <a:cs typeface="Arial" pitchFamily="34" charset="0"/>
      </a:defRPr>
    </a:lvl2pPr>
    <a:lvl3pPr marL="914400" algn="l" rtl="0" fontAlgn="base">
      <a:spcBef>
        <a:spcPct val="30000"/>
      </a:spcBef>
      <a:spcAft>
        <a:spcPct val="0"/>
      </a:spcAft>
      <a:defRPr sz="1200" kern="1200">
        <a:solidFill>
          <a:schemeClr val="tx1"/>
        </a:solidFill>
        <a:latin typeface="Arial" pitchFamily="34" charset="0"/>
        <a:ea typeface="+mn-ea"/>
        <a:cs typeface="Arial" pitchFamily="34" charset="0"/>
      </a:defRPr>
    </a:lvl3pPr>
    <a:lvl4pPr marL="1371600" algn="l" rtl="0" fontAlgn="base">
      <a:spcBef>
        <a:spcPct val="30000"/>
      </a:spcBef>
      <a:spcAft>
        <a:spcPct val="0"/>
      </a:spcAft>
      <a:defRPr sz="1200" kern="1200">
        <a:solidFill>
          <a:schemeClr val="tx1"/>
        </a:solidFill>
        <a:latin typeface="Arial" pitchFamily="34" charset="0"/>
        <a:ea typeface="+mn-ea"/>
        <a:cs typeface="Arial" pitchFamily="34" charset="0"/>
      </a:defRPr>
    </a:lvl4pPr>
    <a:lvl5pPr marL="1828800" algn="l" rtl="0" fontAlgn="base">
      <a:spcBef>
        <a:spcPct val="30000"/>
      </a:spcBef>
      <a:spcAft>
        <a:spcPct val="0"/>
      </a:spcAft>
      <a:defRPr sz="1200" kern="1200">
        <a:solidFill>
          <a:schemeClr val="tx1"/>
        </a:solidFill>
        <a:latin typeface="Arial" pitchFamily="34" charset="0"/>
        <a:ea typeface="+mn-ea"/>
        <a:cs typeface="Arial" pitchFamily="34"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50" name="Freeform 7"/>
          <p:cNvSpPr>
            <a:spLocks/>
          </p:cNvSpPr>
          <p:nvPr/>
        </p:nvSpPr>
        <p:spPr bwMode="auto">
          <a:xfrm>
            <a:off x="-38100" y="463550"/>
            <a:ext cx="9182100" cy="6419850"/>
          </a:xfrm>
          <a:custGeom>
            <a:avLst/>
            <a:gdLst/>
            <a:ahLst/>
            <a:cxnLst>
              <a:cxn ang="0">
                <a:pos x="17280" y="12123"/>
              </a:cxn>
              <a:cxn ang="0">
                <a:pos x="0" y="12132"/>
              </a:cxn>
              <a:cxn ang="0">
                <a:pos x="2" y="4163"/>
              </a:cxn>
              <a:cxn ang="0">
                <a:pos x="262" y="3633"/>
              </a:cxn>
              <a:cxn ang="0">
                <a:pos x="567" y="3147"/>
              </a:cxn>
              <a:cxn ang="0">
                <a:pos x="912" y="2704"/>
              </a:cxn>
              <a:cxn ang="0">
                <a:pos x="1295" y="2299"/>
              </a:cxn>
              <a:cxn ang="0">
                <a:pos x="1714" y="1931"/>
              </a:cxn>
              <a:cxn ang="0">
                <a:pos x="2166" y="1602"/>
              </a:cxn>
              <a:cxn ang="0">
                <a:pos x="2649" y="1308"/>
              </a:cxn>
              <a:cxn ang="0">
                <a:pos x="3160" y="1048"/>
              </a:cxn>
              <a:cxn ang="0">
                <a:pos x="3696" y="820"/>
              </a:cxn>
              <a:cxn ang="0">
                <a:pos x="4255" y="623"/>
              </a:cxn>
              <a:cxn ang="0">
                <a:pos x="4835" y="457"/>
              </a:cxn>
              <a:cxn ang="0">
                <a:pos x="5433" y="319"/>
              </a:cxn>
              <a:cxn ang="0">
                <a:pos x="6047" y="207"/>
              </a:cxn>
              <a:cxn ang="0">
                <a:pos x="6673" y="121"/>
              </a:cxn>
              <a:cxn ang="0">
                <a:pos x="7311" y="59"/>
              </a:cxn>
              <a:cxn ang="0">
                <a:pos x="7955" y="19"/>
              </a:cxn>
              <a:cxn ang="0">
                <a:pos x="8605" y="0"/>
              </a:cxn>
              <a:cxn ang="0">
                <a:pos x="9259" y="1"/>
              </a:cxn>
              <a:cxn ang="0">
                <a:pos x="9911" y="20"/>
              </a:cxn>
              <a:cxn ang="0">
                <a:pos x="10562" y="55"/>
              </a:cxn>
              <a:cxn ang="0">
                <a:pos x="11209" y="107"/>
              </a:cxn>
              <a:cxn ang="0">
                <a:pos x="11848" y="172"/>
              </a:cxn>
              <a:cxn ang="0">
                <a:pos x="12477" y="250"/>
              </a:cxn>
              <a:cxn ang="0">
                <a:pos x="13094" y="338"/>
              </a:cxn>
              <a:cxn ang="0">
                <a:pos x="13695" y="435"/>
              </a:cxn>
              <a:cxn ang="0">
                <a:pos x="14280" y="542"/>
              </a:cxn>
              <a:cxn ang="0">
                <a:pos x="14845" y="655"/>
              </a:cxn>
              <a:cxn ang="0">
                <a:pos x="15387" y="772"/>
              </a:cxn>
              <a:cxn ang="0">
                <a:pos x="15904" y="894"/>
              </a:cxn>
              <a:cxn ang="0">
                <a:pos x="16393" y="1019"/>
              </a:cxn>
              <a:cxn ang="0">
                <a:pos x="16853" y="1144"/>
              </a:cxn>
              <a:cxn ang="0">
                <a:pos x="17280" y="1268"/>
              </a:cxn>
              <a:cxn ang="0">
                <a:pos x="17280" y="1980"/>
              </a:cxn>
              <a:cxn ang="0">
                <a:pos x="17280" y="2678"/>
              </a:cxn>
              <a:cxn ang="0">
                <a:pos x="17280" y="3364"/>
              </a:cxn>
              <a:cxn ang="0">
                <a:pos x="17280" y="4043"/>
              </a:cxn>
              <a:cxn ang="0">
                <a:pos x="17280" y="4712"/>
              </a:cxn>
              <a:cxn ang="0">
                <a:pos x="17280" y="5377"/>
              </a:cxn>
              <a:cxn ang="0">
                <a:pos x="17280" y="6038"/>
              </a:cxn>
              <a:cxn ang="0">
                <a:pos x="17280" y="6696"/>
              </a:cxn>
              <a:cxn ang="0">
                <a:pos x="17280" y="7355"/>
              </a:cxn>
              <a:cxn ang="0">
                <a:pos x="17280" y="8015"/>
              </a:cxn>
              <a:cxn ang="0">
                <a:pos x="17280" y="8680"/>
              </a:cxn>
              <a:cxn ang="0">
                <a:pos x="17280" y="9350"/>
              </a:cxn>
              <a:cxn ang="0">
                <a:pos x="17280" y="10027"/>
              </a:cxn>
              <a:cxn ang="0">
                <a:pos x="17280" y="10714"/>
              </a:cxn>
              <a:cxn ang="0">
                <a:pos x="17280" y="11413"/>
              </a:cxn>
              <a:cxn ang="0">
                <a:pos x="17280" y="12123"/>
              </a:cxn>
            </a:cxnLst>
            <a:rect l="0" t="0" r="r" b="b"/>
            <a:pathLst>
              <a:path w="17280" h="12132">
                <a:moveTo>
                  <a:pt x="17280" y="12123"/>
                </a:moveTo>
                <a:lnTo>
                  <a:pt x="0" y="12132"/>
                </a:lnTo>
                <a:lnTo>
                  <a:pt x="2" y="4163"/>
                </a:lnTo>
                <a:lnTo>
                  <a:pt x="262" y="3633"/>
                </a:lnTo>
                <a:lnTo>
                  <a:pt x="567" y="3147"/>
                </a:lnTo>
                <a:lnTo>
                  <a:pt x="912" y="2704"/>
                </a:lnTo>
                <a:lnTo>
                  <a:pt x="1295" y="2299"/>
                </a:lnTo>
                <a:lnTo>
                  <a:pt x="1714" y="1931"/>
                </a:lnTo>
                <a:lnTo>
                  <a:pt x="2166" y="1602"/>
                </a:lnTo>
                <a:lnTo>
                  <a:pt x="2649" y="1308"/>
                </a:lnTo>
                <a:lnTo>
                  <a:pt x="3160" y="1048"/>
                </a:lnTo>
                <a:lnTo>
                  <a:pt x="3696" y="820"/>
                </a:lnTo>
                <a:lnTo>
                  <a:pt x="4255" y="623"/>
                </a:lnTo>
                <a:lnTo>
                  <a:pt x="4835" y="457"/>
                </a:lnTo>
                <a:lnTo>
                  <a:pt x="5433" y="319"/>
                </a:lnTo>
                <a:lnTo>
                  <a:pt x="6047" y="207"/>
                </a:lnTo>
                <a:lnTo>
                  <a:pt x="6673" y="121"/>
                </a:lnTo>
                <a:lnTo>
                  <a:pt x="7311" y="59"/>
                </a:lnTo>
                <a:lnTo>
                  <a:pt x="7955" y="19"/>
                </a:lnTo>
                <a:lnTo>
                  <a:pt x="8605" y="0"/>
                </a:lnTo>
                <a:lnTo>
                  <a:pt x="9259" y="1"/>
                </a:lnTo>
                <a:lnTo>
                  <a:pt x="9911" y="20"/>
                </a:lnTo>
                <a:lnTo>
                  <a:pt x="10562" y="55"/>
                </a:lnTo>
                <a:lnTo>
                  <a:pt x="11209" y="107"/>
                </a:lnTo>
                <a:lnTo>
                  <a:pt x="11848" y="172"/>
                </a:lnTo>
                <a:lnTo>
                  <a:pt x="12477" y="250"/>
                </a:lnTo>
                <a:lnTo>
                  <a:pt x="13094" y="338"/>
                </a:lnTo>
                <a:lnTo>
                  <a:pt x="13695" y="435"/>
                </a:lnTo>
                <a:lnTo>
                  <a:pt x="14280" y="542"/>
                </a:lnTo>
                <a:lnTo>
                  <a:pt x="14845" y="655"/>
                </a:lnTo>
                <a:lnTo>
                  <a:pt x="15387" y="772"/>
                </a:lnTo>
                <a:lnTo>
                  <a:pt x="15904" y="894"/>
                </a:lnTo>
                <a:lnTo>
                  <a:pt x="16393" y="1019"/>
                </a:lnTo>
                <a:lnTo>
                  <a:pt x="16853" y="1144"/>
                </a:lnTo>
                <a:lnTo>
                  <a:pt x="17280" y="1268"/>
                </a:lnTo>
                <a:lnTo>
                  <a:pt x="17280" y="1980"/>
                </a:lnTo>
                <a:lnTo>
                  <a:pt x="17280" y="2678"/>
                </a:lnTo>
                <a:lnTo>
                  <a:pt x="17280" y="3364"/>
                </a:lnTo>
                <a:lnTo>
                  <a:pt x="17280" y="4043"/>
                </a:lnTo>
                <a:lnTo>
                  <a:pt x="17280" y="4712"/>
                </a:lnTo>
                <a:lnTo>
                  <a:pt x="17280" y="5377"/>
                </a:lnTo>
                <a:lnTo>
                  <a:pt x="17280" y="6038"/>
                </a:lnTo>
                <a:lnTo>
                  <a:pt x="17280" y="6696"/>
                </a:lnTo>
                <a:lnTo>
                  <a:pt x="17280" y="7355"/>
                </a:lnTo>
                <a:lnTo>
                  <a:pt x="17280" y="8015"/>
                </a:lnTo>
                <a:lnTo>
                  <a:pt x="17280" y="8680"/>
                </a:lnTo>
                <a:lnTo>
                  <a:pt x="17280" y="9350"/>
                </a:lnTo>
                <a:lnTo>
                  <a:pt x="17280" y="10027"/>
                </a:lnTo>
                <a:lnTo>
                  <a:pt x="17280" y="10714"/>
                </a:lnTo>
                <a:lnTo>
                  <a:pt x="17280" y="11413"/>
                </a:lnTo>
                <a:lnTo>
                  <a:pt x="17280" y="12123"/>
                </a:lnTo>
                <a:close/>
              </a:path>
            </a:pathLst>
          </a:custGeom>
          <a:solidFill>
            <a:schemeClr val="accent3">
              <a:lumMod val="5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2" name="Title 1"/>
          <p:cNvSpPr>
            <a:spLocks noGrp="1"/>
          </p:cNvSpPr>
          <p:nvPr>
            <p:ph type="ctrTitle"/>
          </p:nvPr>
        </p:nvSpPr>
        <p:spPr>
          <a:xfrm>
            <a:off x="685800" y="1143000"/>
            <a:ext cx="7772400" cy="646331"/>
          </a:xfrm>
        </p:spPr>
        <p:txBody>
          <a:bodyPr>
            <a:normAutofit/>
          </a:bodyPr>
          <a:lstStyle>
            <a:lvl1pPr algn="r">
              <a:defRPr sz="3600">
                <a:solidFill>
                  <a:schemeClr val="accent3">
                    <a:lumMod val="75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1828800"/>
            <a:ext cx="7772400" cy="461665"/>
          </a:xfrm>
        </p:spPr>
        <p:txBody>
          <a:bodyPr>
            <a:normAutofit/>
          </a:bodyPr>
          <a:lstStyle>
            <a:lvl1pPr marL="0" indent="0" algn="r">
              <a:buNone/>
              <a:defRPr sz="2400">
                <a:solidFill>
                  <a:schemeClr val="accent5">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57200" y="6324600"/>
            <a:ext cx="2133600" cy="365125"/>
          </a:xfrm>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
        <p:nvSpPr>
          <p:cNvPr id="45" name="Freeform 9"/>
          <p:cNvSpPr>
            <a:spLocks/>
          </p:cNvSpPr>
          <p:nvPr/>
        </p:nvSpPr>
        <p:spPr bwMode="auto">
          <a:xfrm flipV="1">
            <a:off x="-25400" y="4889500"/>
            <a:ext cx="8839200" cy="3276600"/>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lumMod val="20000"/>
              <a:lumOff val="8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46" name="Freeform 8"/>
          <p:cNvSpPr>
            <a:spLocks/>
          </p:cNvSpPr>
          <p:nvPr/>
        </p:nvSpPr>
        <p:spPr bwMode="auto">
          <a:xfrm flipV="1">
            <a:off x="-25400" y="4786406"/>
            <a:ext cx="9144000" cy="3227294"/>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48" name="Freeform 5"/>
          <p:cNvSpPr>
            <a:spLocks/>
          </p:cNvSpPr>
          <p:nvPr/>
        </p:nvSpPr>
        <p:spPr bwMode="auto">
          <a:xfrm>
            <a:off x="1588" y="268288"/>
            <a:ext cx="9142413" cy="1760538"/>
          </a:xfrm>
          <a:custGeom>
            <a:avLst/>
            <a:gdLst/>
            <a:ahLst/>
            <a:cxnLst>
              <a:cxn ang="0">
                <a:pos x="16021" y="1568"/>
              </a:cxn>
              <a:cxn ang="0">
                <a:pos x="13697" y="1059"/>
              </a:cxn>
              <a:cxn ang="0">
                <a:pos x="11579" y="742"/>
              </a:cxn>
              <a:cxn ang="0">
                <a:pos x="9687" y="572"/>
              </a:cxn>
              <a:cxn ang="0">
                <a:pos x="7979" y="551"/>
              </a:cxn>
              <a:cxn ang="0">
                <a:pos x="6478" y="636"/>
              </a:cxn>
              <a:cxn ang="0">
                <a:pos x="5163" y="806"/>
              </a:cxn>
              <a:cxn ang="0">
                <a:pos x="4031" y="1059"/>
              </a:cxn>
              <a:cxn ang="0">
                <a:pos x="3044" y="1377"/>
              </a:cxn>
              <a:cxn ang="0">
                <a:pos x="2221" y="1716"/>
              </a:cxn>
              <a:cxn ang="0">
                <a:pos x="1543" y="2055"/>
              </a:cxn>
              <a:cxn ang="0">
                <a:pos x="987" y="2415"/>
              </a:cxn>
              <a:cxn ang="0">
                <a:pos x="576" y="2733"/>
              </a:cxn>
              <a:cxn ang="0">
                <a:pos x="288" y="2987"/>
              </a:cxn>
              <a:cxn ang="0">
                <a:pos x="82" y="3199"/>
              </a:cxn>
              <a:cxn ang="0">
                <a:pos x="0" y="3305"/>
              </a:cxn>
              <a:cxn ang="0">
                <a:pos x="0" y="3305"/>
              </a:cxn>
              <a:cxn ang="0">
                <a:pos x="82" y="3178"/>
              </a:cxn>
              <a:cxn ang="0">
                <a:pos x="267" y="2945"/>
              </a:cxn>
              <a:cxn ang="0">
                <a:pos x="535" y="2648"/>
              </a:cxn>
              <a:cxn ang="0">
                <a:pos x="946" y="2289"/>
              </a:cxn>
              <a:cxn ang="0">
                <a:pos x="1460" y="1886"/>
              </a:cxn>
              <a:cxn ang="0">
                <a:pos x="2118" y="1483"/>
              </a:cxn>
              <a:cxn ang="0">
                <a:pos x="2921" y="1081"/>
              </a:cxn>
              <a:cxn ang="0">
                <a:pos x="3887" y="720"/>
              </a:cxn>
              <a:cxn ang="0">
                <a:pos x="5018" y="403"/>
              </a:cxn>
              <a:cxn ang="0">
                <a:pos x="6335" y="170"/>
              </a:cxn>
              <a:cxn ang="0">
                <a:pos x="7836" y="22"/>
              </a:cxn>
              <a:cxn ang="0">
                <a:pos x="9543" y="22"/>
              </a:cxn>
              <a:cxn ang="0">
                <a:pos x="11476" y="149"/>
              </a:cxn>
              <a:cxn ang="0">
                <a:pos x="13615" y="424"/>
              </a:cxn>
              <a:cxn ang="0">
                <a:pos x="15980" y="911"/>
              </a:cxn>
              <a:cxn ang="0">
                <a:pos x="17276" y="1251"/>
              </a:cxn>
              <a:cxn ang="0">
                <a:pos x="17276" y="1356"/>
              </a:cxn>
              <a:cxn ang="0">
                <a:pos x="17276" y="1547"/>
              </a:cxn>
              <a:cxn ang="0">
                <a:pos x="17276" y="1886"/>
              </a:cxn>
            </a:cxnLst>
            <a:rect l="0" t="0" r="r" b="b"/>
            <a:pathLst>
              <a:path w="17276" h="3326">
                <a:moveTo>
                  <a:pt x="17276" y="1886"/>
                </a:moveTo>
                <a:lnTo>
                  <a:pt x="16021" y="1568"/>
                </a:lnTo>
                <a:lnTo>
                  <a:pt x="14829" y="1293"/>
                </a:lnTo>
                <a:lnTo>
                  <a:pt x="13697" y="1059"/>
                </a:lnTo>
                <a:lnTo>
                  <a:pt x="12607" y="890"/>
                </a:lnTo>
                <a:lnTo>
                  <a:pt x="11579" y="742"/>
                </a:lnTo>
                <a:lnTo>
                  <a:pt x="10612" y="636"/>
                </a:lnTo>
                <a:lnTo>
                  <a:pt x="9687" y="572"/>
                </a:lnTo>
                <a:lnTo>
                  <a:pt x="8802" y="551"/>
                </a:lnTo>
                <a:lnTo>
                  <a:pt x="7979" y="551"/>
                </a:lnTo>
                <a:lnTo>
                  <a:pt x="7219" y="572"/>
                </a:lnTo>
                <a:lnTo>
                  <a:pt x="6478" y="636"/>
                </a:lnTo>
                <a:lnTo>
                  <a:pt x="5800" y="700"/>
                </a:lnTo>
                <a:lnTo>
                  <a:pt x="5163" y="806"/>
                </a:lnTo>
                <a:lnTo>
                  <a:pt x="4565" y="932"/>
                </a:lnTo>
                <a:lnTo>
                  <a:pt x="4031" y="1059"/>
                </a:lnTo>
                <a:lnTo>
                  <a:pt x="3517" y="1207"/>
                </a:lnTo>
                <a:lnTo>
                  <a:pt x="3044" y="1377"/>
                </a:lnTo>
                <a:lnTo>
                  <a:pt x="2612" y="1526"/>
                </a:lnTo>
                <a:lnTo>
                  <a:pt x="2221" y="1716"/>
                </a:lnTo>
                <a:lnTo>
                  <a:pt x="1851" y="1886"/>
                </a:lnTo>
                <a:lnTo>
                  <a:pt x="1543" y="2055"/>
                </a:lnTo>
                <a:lnTo>
                  <a:pt x="1254" y="2246"/>
                </a:lnTo>
                <a:lnTo>
                  <a:pt x="987" y="2415"/>
                </a:lnTo>
                <a:lnTo>
                  <a:pt x="781" y="2564"/>
                </a:lnTo>
                <a:lnTo>
                  <a:pt x="576" y="2733"/>
                </a:lnTo>
                <a:lnTo>
                  <a:pt x="412" y="2860"/>
                </a:lnTo>
                <a:lnTo>
                  <a:pt x="288" y="2987"/>
                </a:lnTo>
                <a:lnTo>
                  <a:pt x="164" y="3093"/>
                </a:lnTo>
                <a:lnTo>
                  <a:pt x="82" y="3199"/>
                </a:lnTo>
                <a:lnTo>
                  <a:pt x="41" y="3263"/>
                </a:lnTo>
                <a:lnTo>
                  <a:pt x="0" y="3305"/>
                </a:lnTo>
                <a:lnTo>
                  <a:pt x="0" y="3326"/>
                </a:lnTo>
                <a:lnTo>
                  <a:pt x="0" y="3305"/>
                </a:lnTo>
                <a:lnTo>
                  <a:pt x="21" y="3263"/>
                </a:lnTo>
                <a:lnTo>
                  <a:pt x="82" y="3178"/>
                </a:lnTo>
                <a:lnTo>
                  <a:pt x="164" y="3073"/>
                </a:lnTo>
                <a:lnTo>
                  <a:pt x="267" y="2945"/>
                </a:lnTo>
                <a:lnTo>
                  <a:pt x="390" y="2818"/>
                </a:lnTo>
                <a:lnTo>
                  <a:pt x="535" y="2648"/>
                </a:lnTo>
                <a:lnTo>
                  <a:pt x="720" y="2479"/>
                </a:lnTo>
                <a:lnTo>
                  <a:pt x="946" y="2289"/>
                </a:lnTo>
                <a:lnTo>
                  <a:pt x="1172" y="2097"/>
                </a:lnTo>
                <a:lnTo>
                  <a:pt x="1460" y="1886"/>
                </a:lnTo>
                <a:lnTo>
                  <a:pt x="1768" y="1696"/>
                </a:lnTo>
                <a:lnTo>
                  <a:pt x="2118" y="1483"/>
                </a:lnTo>
                <a:lnTo>
                  <a:pt x="2509" y="1271"/>
                </a:lnTo>
                <a:lnTo>
                  <a:pt x="2921" y="1081"/>
                </a:lnTo>
                <a:lnTo>
                  <a:pt x="3394" y="890"/>
                </a:lnTo>
                <a:lnTo>
                  <a:pt x="3887" y="720"/>
                </a:lnTo>
                <a:lnTo>
                  <a:pt x="4442" y="551"/>
                </a:lnTo>
                <a:lnTo>
                  <a:pt x="5018" y="403"/>
                </a:lnTo>
                <a:lnTo>
                  <a:pt x="5656" y="275"/>
                </a:lnTo>
                <a:lnTo>
                  <a:pt x="6335" y="170"/>
                </a:lnTo>
                <a:lnTo>
                  <a:pt x="7075" y="85"/>
                </a:lnTo>
                <a:lnTo>
                  <a:pt x="7836" y="22"/>
                </a:lnTo>
                <a:lnTo>
                  <a:pt x="8679" y="0"/>
                </a:lnTo>
                <a:lnTo>
                  <a:pt x="9543" y="22"/>
                </a:lnTo>
                <a:lnTo>
                  <a:pt x="10489" y="64"/>
                </a:lnTo>
                <a:lnTo>
                  <a:pt x="11476" y="149"/>
                </a:lnTo>
                <a:lnTo>
                  <a:pt x="12505" y="255"/>
                </a:lnTo>
                <a:lnTo>
                  <a:pt x="13615" y="424"/>
                </a:lnTo>
                <a:lnTo>
                  <a:pt x="14767" y="657"/>
                </a:lnTo>
                <a:lnTo>
                  <a:pt x="15980" y="911"/>
                </a:lnTo>
                <a:lnTo>
                  <a:pt x="17276" y="1229"/>
                </a:lnTo>
                <a:lnTo>
                  <a:pt x="17276" y="1251"/>
                </a:lnTo>
                <a:lnTo>
                  <a:pt x="17276" y="1293"/>
                </a:lnTo>
                <a:lnTo>
                  <a:pt x="17276" y="1356"/>
                </a:lnTo>
                <a:lnTo>
                  <a:pt x="17276" y="1441"/>
                </a:lnTo>
                <a:lnTo>
                  <a:pt x="17276" y="1547"/>
                </a:lnTo>
                <a:lnTo>
                  <a:pt x="17276" y="1696"/>
                </a:lnTo>
                <a:lnTo>
                  <a:pt x="17276" y="1886"/>
                </a:lnTo>
                <a:close/>
              </a:path>
            </a:pathLst>
          </a:custGeom>
          <a:solidFill>
            <a:schemeClr val="accent4">
              <a:lumMod val="40000"/>
              <a:lumOff val="6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49" name="Freeform 6"/>
          <p:cNvSpPr>
            <a:spLocks/>
          </p:cNvSpPr>
          <p:nvPr/>
        </p:nvSpPr>
        <p:spPr bwMode="auto">
          <a:xfrm>
            <a:off x="523875" y="190500"/>
            <a:ext cx="8620125" cy="1658938"/>
          </a:xfrm>
          <a:custGeom>
            <a:avLst/>
            <a:gdLst/>
            <a:ahLst/>
            <a:cxnLst>
              <a:cxn ang="0">
                <a:pos x="15096" y="1483"/>
              </a:cxn>
              <a:cxn ang="0">
                <a:pos x="12916" y="1017"/>
              </a:cxn>
              <a:cxn ang="0">
                <a:pos x="10921" y="699"/>
              </a:cxn>
              <a:cxn ang="0">
                <a:pos x="9132" y="551"/>
              </a:cxn>
              <a:cxn ang="0">
                <a:pos x="7528" y="509"/>
              </a:cxn>
              <a:cxn ang="0">
                <a:pos x="6109" y="593"/>
              </a:cxn>
              <a:cxn ang="0">
                <a:pos x="4874" y="762"/>
              </a:cxn>
              <a:cxn ang="0">
                <a:pos x="3785" y="996"/>
              </a:cxn>
              <a:cxn ang="0">
                <a:pos x="2859" y="1293"/>
              </a:cxn>
              <a:cxn ang="0">
                <a:pos x="2098" y="1610"/>
              </a:cxn>
              <a:cxn ang="0">
                <a:pos x="1440" y="1949"/>
              </a:cxn>
              <a:cxn ang="0">
                <a:pos x="947" y="2267"/>
              </a:cxn>
              <a:cxn ang="0">
                <a:pos x="556" y="2563"/>
              </a:cxn>
              <a:cxn ang="0">
                <a:pos x="267" y="2818"/>
              </a:cxn>
              <a:cxn ang="0">
                <a:pos x="83" y="3008"/>
              </a:cxn>
              <a:cxn ang="0">
                <a:pos x="0" y="3114"/>
              </a:cxn>
              <a:cxn ang="0">
                <a:pos x="0" y="3114"/>
              </a:cxn>
              <a:cxn ang="0">
                <a:pos x="83" y="2987"/>
              </a:cxn>
              <a:cxn ang="0">
                <a:pos x="247" y="2776"/>
              </a:cxn>
              <a:cxn ang="0">
                <a:pos x="515" y="2500"/>
              </a:cxn>
              <a:cxn ang="0">
                <a:pos x="885" y="2161"/>
              </a:cxn>
              <a:cxn ang="0">
                <a:pos x="1379" y="1780"/>
              </a:cxn>
              <a:cxn ang="0">
                <a:pos x="1995" y="1399"/>
              </a:cxn>
              <a:cxn ang="0">
                <a:pos x="2757" y="1017"/>
              </a:cxn>
              <a:cxn ang="0">
                <a:pos x="3661" y="678"/>
              </a:cxn>
              <a:cxn ang="0">
                <a:pos x="4731" y="381"/>
              </a:cxn>
              <a:cxn ang="0">
                <a:pos x="5985" y="170"/>
              </a:cxn>
              <a:cxn ang="0">
                <a:pos x="7404" y="42"/>
              </a:cxn>
              <a:cxn ang="0">
                <a:pos x="9009" y="22"/>
              </a:cxn>
              <a:cxn ang="0">
                <a:pos x="10818" y="127"/>
              </a:cxn>
              <a:cxn ang="0">
                <a:pos x="12834" y="403"/>
              </a:cxn>
              <a:cxn ang="0">
                <a:pos x="15075" y="868"/>
              </a:cxn>
              <a:cxn ang="0">
                <a:pos x="16289" y="1186"/>
              </a:cxn>
              <a:cxn ang="0">
                <a:pos x="16289" y="1271"/>
              </a:cxn>
              <a:cxn ang="0">
                <a:pos x="16289" y="1461"/>
              </a:cxn>
              <a:cxn ang="0">
                <a:pos x="16289" y="1780"/>
              </a:cxn>
            </a:cxnLst>
            <a:rect l="0" t="0" r="r" b="b"/>
            <a:pathLst>
              <a:path w="16289" h="3135">
                <a:moveTo>
                  <a:pt x="16289" y="1780"/>
                </a:moveTo>
                <a:lnTo>
                  <a:pt x="15096" y="1483"/>
                </a:lnTo>
                <a:lnTo>
                  <a:pt x="13985" y="1229"/>
                </a:lnTo>
                <a:lnTo>
                  <a:pt x="12916" y="1017"/>
                </a:lnTo>
                <a:lnTo>
                  <a:pt x="11888" y="826"/>
                </a:lnTo>
                <a:lnTo>
                  <a:pt x="10921" y="699"/>
                </a:lnTo>
                <a:lnTo>
                  <a:pt x="9996" y="615"/>
                </a:lnTo>
                <a:lnTo>
                  <a:pt x="9132" y="551"/>
                </a:lnTo>
                <a:lnTo>
                  <a:pt x="8309" y="509"/>
                </a:lnTo>
                <a:lnTo>
                  <a:pt x="7528" y="509"/>
                </a:lnTo>
                <a:lnTo>
                  <a:pt x="6808" y="551"/>
                </a:lnTo>
                <a:lnTo>
                  <a:pt x="6109" y="593"/>
                </a:lnTo>
                <a:lnTo>
                  <a:pt x="5471" y="678"/>
                </a:lnTo>
                <a:lnTo>
                  <a:pt x="4874" y="762"/>
                </a:lnTo>
                <a:lnTo>
                  <a:pt x="4319" y="868"/>
                </a:lnTo>
                <a:lnTo>
                  <a:pt x="3785" y="996"/>
                </a:lnTo>
                <a:lnTo>
                  <a:pt x="3312" y="1144"/>
                </a:lnTo>
                <a:lnTo>
                  <a:pt x="2859" y="1293"/>
                </a:lnTo>
                <a:lnTo>
                  <a:pt x="2468" y="1441"/>
                </a:lnTo>
                <a:lnTo>
                  <a:pt x="2098" y="1610"/>
                </a:lnTo>
                <a:lnTo>
                  <a:pt x="1748" y="1780"/>
                </a:lnTo>
                <a:lnTo>
                  <a:pt x="1440" y="1949"/>
                </a:lnTo>
                <a:lnTo>
                  <a:pt x="1172" y="2119"/>
                </a:lnTo>
                <a:lnTo>
                  <a:pt x="947" y="2267"/>
                </a:lnTo>
                <a:lnTo>
                  <a:pt x="720" y="2415"/>
                </a:lnTo>
                <a:lnTo>
                  <a:pt x="556" y="2563"/>
                </a:lnTo>
                <a:lnTo>
                  <a:pt x="391" y="2712"/>
                </a:lnTo>
                <a:lnTo>
                  <a:pt x="267" y="2818"/>
                </a:lnTo>
                <a:lnTo>
                  <a:pt x="165" y="2924"/>
                </a:lnTo>
                <a:lnTo>
                  <a:pt x="83" y="3008"/>
                </a:lnTo>
                <a:lnTo>
                  <a:pt x="41" y="3072"/>
                </a:lnTo>
                <a:lnTo>
                  <a:pt x="0" y="3114"/>
                </a:lnTo>
                <a:lnTo>
                  <a:pt x="0" y="3135"/>
                </a:lnTo>
                <a:lnTo>
                  <a:pt x="0" y="3114"/>
                </a:lnTo>
                <a:lnTo>
                  <a:pt x="21" y="3072"/>
                </a:lnTo>
                <a:lnTo>
                  <a:pt x="83" y="2987"/>
                </a:lnTo>
                <a:lnTo>
                  <a:pt x="144" y="2902"/>
                </a:lnTo>
                <a:lnTo>
                  <a:pt x="247" y="2776"/>
                </a:lnTo>
                <a:lnTo>
                  <a:pt x="370" y="2648"/>
                </a:lnTo>
                <a:lnTo>
                  <a:pt x="515" y="2500"/>
                </a:lnTo>
                <a:lnTo>
                  <a:pt x="679" y="2331"/>
                </a:lnTo>
                <a:lnTo>
                  <a:pt x="885" y="2161"/>
                </a:lnTo>
                <a:lnTo>
                  <a:pt x="1111" y="1970"/>
                </a:lnTo>
                <a:lnTo>
                  <a:pt x="1379" y="1780"/>
                </a:lnTo>
                <a:lnTo>
                  <a:pt x="1666" y="1589"/>
                </a:lnTo>
                <a:lnTo>
                  <a:pt x="1995" y="1399"/>
                </a:lnTo>
                <a:lnTo>
                  <a:pt x="2366" y="1207"/>
                </a:lnTo>
                <a:lnTo>
                  <a:pt x="2757" y="1017"/>
                </a:lnTo>
                <a:lnTo>
                  <a:pt x="3188" y="848"/>
                </a:lnTo>
                <a:lnTo>
                  <a:pt x="3661" y="678"/>
                </a:lnTo>
                <a:lnTo>
                  <a:pt x="4176" y="529"/>
                </a:lnTo>
                <a:lnTo>
                  <a:pt x="4731" y="381"/>
                </a:lnTo>
                <a:lnTo>
                  <a:pt x="5327" y="254"/>
                </a:lnTo>
                <a:lnTo>
                  <a:pt x="5985" y="170"/>
                </a:lnTo>
                <a:lnTo>
                  <a:pt x="6664" y="84"/>
                </a:lnTo>
                <a:lnTo>
                  <a:pt x="7404" y="42"/>
                </a:lnTo>
                <a:lnTo>
                  <a:pt x="8165" y="0"/>
                </a:lnTo>
                <a:lnTo>
                  <a:pt x="9009" y="22"/>
                </a:lnTo>
                <a:lnTo>
                  <a:pt x="9893" y="64"/>
                </a:lnTo>
                <a:lnTo>
                  <a:pt x="10818" y="127"/>
                </a:lnTo>
                <a:lnTo>
                  <a:pt x="11806" y="254"/>
                </a:lnTo>
                <a:lnTo>
                  <a:pt x="12834" y="403"/>
                </a:lnTo>
                <a:lnTo>
                  <a:pt x="13924" y="615"/>
                </a:lnTo>
                <a:lnTo>
                  <a:pt x="15075" y="868"/>
                </a:lnTo>
                <a:lnTo>
                  <a:pt x="16289" y="1165"/>
                </a:lnTo>
                <a:lnTo>
                  <a:pt x="16289" y="1186"/>
                </a:lnTo>
                <a:lnTo>
                  <a:pt x="16289" y="1229"/>
                </a:lnTo>
                <a:lnTo>
                  <a:pt x="16289" y="1271"/>
                </a:lnTo>
                <a:lnTo>
                  <a:pt x="16289" y="1355"/>
                </a:lnTo>
                <a:lnTo>
                  <a:pt x="16289" y="1461"/>
                </a:lnTo>
                <a:lnTo>
                  <a:pt x="16289" y="1610"/>
                </a:lnTo>
                <a:lnTo>
                  <a:pt x="16289" y="1780"/>
                </a:ln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Tree>
    <p:extLst>
      <p:ext uri="{BB962C8B-B14F-4D97-AF65-F5344CB8AC3E}">
        <p14:creationId xmlns:p14="http://schemas.microsoft.com/office/powerpoint/2010/main" val="1451588255"/>
      </p:ext>
    </p:extLst>
  </p:cSld>
  <p:clrMapOvr>
    <a:masterClrMapping/>
  </p:clrMapOvr>
  <p:hf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2337634935"/>
      </p:ext>
    </p:extLst>
  </p:cSld>
  <p:clrMapOvr>
    <a:masterClrMapping/>
  </p:clrMapOvr>
  <p:hf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1854790519"/>
      </p:ext>
    </p:extLst>
  </p:cSld>
  <p:clrMapOvr>
    <a:masterClrMapping/>
  </p:clrMapOvr>
  <p:hf hdr="0" ftr="0" dt="0"/>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50" name="Freeform 7"/>
          <p:cNvSpPr>
            <a:spLocks/>
          </p:cNvSpPr>
          <p:nvPr/>
        </p:nvSpPr>
        <p:spPr bwMode="auto">
          <a:xfrm>
            <a:off x="-38100" y="463550"/>
            <a:ext cx="9182100" cy="6419850"/>
          </a:xfrm>
          <a:custGeom>
            <a:avLst/>
            <a:gdLst/>
            <a:ahLst/>
            <a:cxnLst>
              <a:cxn ang="0">
                <a:pos x="17280" y="12123"/>
              </a:cxn>
              <a:cxn ang="0">
                <a:pos x="0" y="12132"/>
              </a:cxn>
              <a:cxn ang="0">
                <a:pos x="2" y="4163"/>
              </a:cxn>
              <a:cxn ang="0">
                <a:pos x="262" y="3633"/>
              </a:cxn>
              <a:cxn ang="0">
                <a:pos x="567" y="3147"/>
              </a:cxn>
              <a:cxn ang="0">
                <a:pos x="912" y="2704"/>
              </a:cxn>
              <a:cxn ang="0">
                <a:pos x="1295" y="2299"/>
              </a:cxn>
              <a:cxn ang="0">
                <a:pos x="1714" y="1931"/>
              </a:cxn>
              <a:cxn ang="0">
                <a:pos x="2166" y="1602"/>
              </a:cxn>
              <a:cxn ang="0">
                <a:pos x="2649" y="1308"/>
              </a:cxn>
              <a:cxn ang="0">
                <a:pos x="3160" y="1048"/>
              </a:cxn>
              <a:cxn ang="0">
                <a:pos x="3696" y="820"/>
              </a:cxn>
              <a:cxn ang="0">
                <a:pos x="4255" y="623"/>
              </a:cxn>
              <a:cxn ang="0">
                <a:pos x="4835" y="457"/>
              </a:cxn>
              <a:cxn ang="0">
                <a:pos x="5433" y="319"/>
              </a:cxn>
              <a:cxn ang="0">
                <a:pos x="6047" y="207"/>
              </a:cxn>
              <a:cxn ang="0">
                <a:pos x="6673" y="121"/>
              </a:cxn>
              <a:cxn ang="0">
                <a:pos x="7311" y="59"/>
              </a:cxn>
              <a:cxn ang="0">
                <a:pos x="7955" y="19"/>
              </a:cxn>
              <a:cxn ang="0">
                <a:pos x="8605" y="0"/>
              </a:cxn>
              <a:cxn ang="0">
                <a:pos x="9259" y="1"/>
              </a:cxn>
              <a:cxn ang="0">
                <a:pos x="9911" y="20"/>
              </a:cxn>
              <a:cxn ang="0">
                <a:pos x="10562" y="55"/>
              </a:cxn>
              <a:cxn ang="0">
                <a:pos x="11209" y="107"/>
              </a:cxn>
              <a:cxn ang="0">
                <a:pos x="11848" y="172"/>
              </a:cxn>
              <a:cxn ang="0">
                <a:pos x="12477" y="250"/>
              </a:cxn>
              <a:cxn ang="0">
                <a:pos x="13094" y="338"/>
              </a:cxn>
              <a:cxn ang="0">
                <a:pos x="13695" y="435"/>
              </a:cxn>
              <a:cxn ang="0">
                <a:pos x="14280" y="542"/>
              </a:cxn>
              <a:cxn ang="0">
                <a:pos x="14845" y="655"/>
              </a:cxn>
              <a:cxn ang="0">
                <a:pos x="15387" y="772"/>
              </a:cxn>
              <a:cxn ang="0">
                <a:pos x="15904" y="894"/>
              </a:cxn>
              <a:cxn ang="0">
                <a:pos x="16393" y="1019"/>
              </a:cxn>
              <a:cxn ang="0">
                <a:pos x="16853" y="1144"/>
              </a:cxn>
              <a:cxn ang="0">
                <a:pos x="17280" y="1268"/>
              </a:cxn>
              <a:cxn ang="0">
                <a:pos x="17280" y="1980"/>
              </a:cxn>
              <a:cxn ang="0">
                <a:pos x="17280" y="2678"/>
              </a:cxn>
              <a:cxn ang="0">
                <a:pos x="17280" y="3364"/>
              </a:cxn>
              <a:cxn ang="0">
                <a:pos x="17280" y="4043"/>
              </a:cxn>
              <a:cxn ang="0">
                <a:pos x="17280" y="4712"/>
              </a:cxn>
              <a:cxn ang="0">
                <a:pos x="17280" y="5377"/>
              </a:cxn>
              <a:cxn ang="0">
                <a:pos x="17280" y="6038"/>
              </a:cxn>
              <a:cxn ang="0">
                <a:pos x="17280" y="6696"/>
              </a:cxn>
              <a:cxn ang="0">
                <a:pos x="17280" y="7355"/>
              </a:cxn>
              <a:cxn ang="0">
                <a:pos x="17280" y="8015"/>
              </a:cxn>
              <a:cxn ang="0">
                <a:pos x="17280" y="8680"/>
              </a:cxn>
              <a:cxn ang="0">
                <a:pos x="17280" y="9350"/>
              </a:cxn>
              <a:cxn ang="0">
                <a:pos x="17280" y="10027"/>
              </a:cxn>
              <a:cxn ang="0">
                <a:pos x="17280" y="10714"/>
              </a:cxn>
              <a:cxn ang="0">
                <a:pos x="17280" y="11413"/>
              </a:cxn>
              <a:cxn ang="0">
                <a:pos x="17280" y="12123"/>
              </a:cxn>
            </a:cxnLst>
            <a:rect l="0" t="0" r="r" b="b"/>
            <a:pathLst>
              <a:path w="17280" h="12132">
                <a:moveTo>
                  <a:pt x="17280" y="12123"/>
                </a:moveTo>
                <a:lnTo>
                  <a:pt x="0" y="12132"/>
                </a:lnTo>
                <a:lnTo>
                  <a:pt x="2" y="4163"/>
                </a:lnTo>
                <a:lnTo>
                  <a:pt x="262" y="3633"/>
                </a:lnTo>
                <a:lnTo>
                  <a:pt x="567" y="3147"/>
                </a:lnTo>
                <a:lnTo>
                  <a:pt x="912" y="2704"/>
                </a:lnTo>
                <a:lnTo>
                  <a:pt x="1295" y="2299"/>
                </a:lnTo>
                <a:lnTo>
                  <a:pt x="1714" y="1931"/>
                </a:lnTo>
                <a:lnTo>
                  <a:pt x="2166" y="1602"/>
                </a:lnTo>
                <a:lnTo>
                  <a:pt x="2649" y="1308"/>
                </a:lnTo>
                <a:lnTo>
                  <a:pt x="3160" y="1048"/>
                </a:lnTo>
                <a:lnTo>
                  <a:pt x="3696" y="820"/>
                </a:lnTo>
                <a:lnTo>
                  <a:pt x="4255" y="623"/>
                </a:lnTo>
                <a:lnTo>
                  <a:pt x="4835" y="457"/>
                </a:lnTo>
                <a:lnTo>
                  <a:pt x="5433" y="319"/>
                </a:lnTo>
                <a:lnTo>
                  <a:pt x="6047" y="207"/>
                </a:lnTo>
                <a:lnTo>
                  <a:pt x="6673" y="121"/>
                </a:lnTo>
                <a:lnTo>
                  <a:pt x="7311" y="59"/>
                </a:lnTo>
                <a:lnTo>
                  <a:pt x="7955" y="19"/>
                </a:lnTo>
                <a:lnTo>
                  <a:pt x="8605" y="0"/>
                </a:lnTo>
                <a:lnTo>
                  <a:pt x="9259" y="1"/>
                </a:lnTo>
                <a:lnTo>
                  <a:pt x="9911" y="20"/>
                </a:lnTo>
                <a:lnTo>
                  <a:pt x="10562" y="55"/>
                </a:lnTo>
                <a:lnTo>
                  <a:pt x="11209" y="107"/>
                </a:lnTo>
                <a:lnTo>
                  <a:pt x="11848" y="172"/>
                </a:lnTo>
                <a:lnTo>
                  <a:pt x="12477" y="250"/>
                </a:lnTo>
                <a:lnTo>
                  <a:pt x="13094" y="338"/>
                </a:lnTo>
                <a:lnTo>
                  <a:pt x="13695" y="435"/>
                </a:lnTo>
                <a:lnTo>
                  <a:pt x="14280" y="542"/>
                </a:lnTo>
                <a:lnTo>
                  <a:pt x="14845" y="655"/>
                </a:lnTo>
                <a:lnTo>
                  <a:pt x="15387" y="772"/>
                </a:lnTo>
                <a:lnTo>
                  <a:pt x="15904" y="894"/>
                </a:lnTo>
                <a:lnTo>
                  <a:pt x="16393" y="1019"/>
                </a:lnTo>
                <a:lnTo>
                  <a:pt x="16853" y="1144"/>
                </a:lnTo>
                <a:lnTo>
                  <a:pt x="17280" y="1268"/>
                </a:lnTo>
                <a:lnTo>
                  <a:pt x="17280" y="1980"/>
                </a:lnTo>
                <a:lnTo>
                  <a:pt x="17280" y="2678"/>
                </a:lnTo>
                <a:lnTo>
                  <a:pt x="17280" y="3364"/>
                </a:lnTo>
                <a:lnTo>
                  <a:pt x="17280" y="4043"/>
                </a:lnTo>
                <a:lnTo>
                  <a:pt x="17280" y="4712"/>
                </a:lnTo>
                <a:lnTo>
                  <a:pt x="17280" y="5377"/>
                </a:lnTo>
                <a:lnTo>
                  <a:pt x="17280" y="6038"/>
                </a:lnTo>
                <a:lnTo>
                  <a:pt x="17280" y="6696"/>
                </a:lnTo>
                <a:lnTo>
                  <a:pt x="17280" y="7355"/>
                </a:lnTo>
                <a:lnTo>
                  <a:pt x="17280" y="8015"/>
                </a:lnTo>
                <a:lnTo>
                  <a:pt x="17280" y="8680"/>
                </a:lnTo>
                <a:lnTo>
                  <a:pt x="17280" y="9350"/>
                </a:lnTo>
                <a:lnTo>
                  <a:pt x="17280" y="10027"/>
                </a:lnTo>
                <a:lnTo>
                  <a:pt x="17280" y="10714"/>
                </a:lnTo>
                <a:lnTo>
                  <a:pt x="17280" y="11413"/>
                </a:lnTo>
                <a:lnTo>
                  <a:pt x="17280" y="12123"/>
                </a:lnTo>
                <a:close/>
              </a:path>
            </a:pathLst>
          </a:custGeom>
          <a:solidFill>
            <a:schemeClr val="accent3">
              <a:lumMod val="5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2" name="Title 1"/>
          <p:cNvSpPr>
            <a:spLocks noGrp="1"/>
          </p:cNvSpPr>
          <p:nvPr>
            <p:ph type="ctrTitle"/>
          </p:nvPr>
        </p:nvSpPr>
        <p:spPr>
          <a:xfrm>
            <a:off x="685800" y="1143000"/>
            <a:ext cx="7772400" cy="646331"/>
          </a:xfrm>
        </p:spPr>
        <p:txBody>
          <a:bodyPr>
            <a:normAutofit/>
          </a:bodyPr>
          <a:lstStyle>
            <a:lvl1pPr algn="r">
              <a:defRPr sz="3600">
                <a:solidFill>
                  <a:schemeClr val="accent3">
                    <a:lumMod val="75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1828800"/>
            <a:ext cx="7772400" cy="461665"/>
          </a:xfrm>
        </p:spPr>
        <p:txBody>
          <a:bodyPr>
            <a:normAutofit/>
          </a:bodyPr>
          <a:lstStyle>
            <a:lvl1pPr marL="0" indent="0" algn="r">
              <a:buNone/>
              <a:defRPr sz="2400">
                <a:solidFill>
                  <a:schemeClr val="accent5">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57200" y="6324600"/>
            <a:ext cx="2133600" cy="365125"/>
          </a:xfrm>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
        <p:nvSpPr>
          <p:cNvPr id="45" name="Freeform 9"/>
          <p:cNvSpPr>
            <a:spLocks/>
          </p:cNvSpPr>
          <p:nvPr/>
        </p:nvSpPr>
        <p:spPr bwMode="auto">
          <a:xfrm flipV="1">
            <a:off x="-25400" y="4889500"/>
            <a:ext cx="8839200" cy="3276600"/>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lumMod val="20000"/>
              <a:lumOff val="8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46" name="Freeform 8"/>
          <p:cNvSpPr>
            <a:spLocks/>
          </p:cNvSpPr>
          <p:nvPr/>
        </p:nvSpPr>
        <p:spPr bwMode="auto">
          <a:xfrm flipV="1">
            <a:off x="-25400" y="4786406"/>
            <a:ext cx="9144000" cy="3227294"/>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48" name="Freeform 5"/>
          <p:cNvSpPr>
            <a:spLocks/>
          </p:cNvSpPr>
          <p:nvPr/>
        </p:nvSpPr>
        <p:spPr bwMode="auto">
          <a:xfrm>
            <a:off x="1588" y="268288"/>
            <a:ext cx="9142413" cy="1760538"/>
          </a:xfrm>
          <a:custGeom>
            <a:avLst/>
            <a:gdLst/>
            <a:ahLst/>
            <a:cxnLst>
              <a:cxn ang="0">
                <a:pos x="16021" y="1568"/>
              </a:cxn>
              <a:cxn ang="0">
                <a:pos x="13697" y="1059"/>
              </a:cxn>
              <a:cxn ang="0">
                <a:pos x="11579" y="742"/>
              </a:cxn>
              <a:cxn ang="0">
                <a:pos x="9687" y="572"/>
              </a:cxn>
              <a:cxn ang="0">
                <a:pos x="7979" y="551"/>
              </a:cxn>
              <a:cxn ang="0">
                <a:pos x="6478" y="636"/>
              </a:cxn>
              <a:cxn ang="0">
                <a:pos x="5163" y="806"/>
              </a:cxn>
              <a:cxn ang="0">
                <a:pos x="4031" y="1059"/>
              </a:cxn>
              <a:cxn ang="0">
                <a:pos x="3044" y="1377"/>
              </a:cxn>
              <a:cxn ang="0">
                <a:pos x="2221" y="1716"/>
              </a:cxn>
              <a:cxn ang="0">
                <a:pos x="1543" y="2055"/>
              </a:cxn>
              <a:cxn ang="0">
                <a:pos x="987" y="2415"/>
              </a:cxn>
              <a:cxn ang="0">
                <a:pos x="576" y="2733"/>
              </a:cxn>
              <a:cxn ang="0">
                <a:pos x="288" y="2987"/>
              </a:cxn>
              <a:cxn ang="0">
                <a:pos x="82" y="3199"/>
              </a:cxn>
              <a:cxn ang="0">
                <a:pos x="0" y="3305"/>
              </a:cxn>
              <a:cxn ang="0">
                <a:pos x="0" y="3305"/>
              </a:cxn>
              <a:cxn ang="0">
                <a:pos x="82" y="3178"/>
              </a:cxn>
              <a:cxn ang="0">
                <a:pos x="267" y="2945"/>
              </a:cxn>
              <a:cxn ang="0">
                <a:pos x="535" y="2648"/>
              </a:cxn>
              <a:cxn ang="0">
                <a:pos x="946" y="2289"/>
              </a:cxn>
              <a:cxn ang="0">
                <a:pos x="1460" y="1886"/>
              </a:cxn>
              <a:cxn ang="0">
                <a:pos x="2118" y="1483"/>
              </a:cxn>
              <a:cxn ang="0">
                <a:pos x="2921" y="1081"/>
              </a:cxn>
              <a:cxn ang="0">
                <a:pos x="3887" y="720"/>
              </a:cxn>
              <a:cxn ang="0">
                <a:pos x="5018" y="403"/>
              </a:cxn>
              <a:cxn ang="0">
                <a:pos x="6335" y="170"/>
              </a:cxn>
              <a:cxn ang="0">
                <a:pos x="7836" y="22"/>
              </a:cxn>
              <a:cxn ang="0">
                <a:pos x="9543" y="22"/>
              </a:cxn>
              <a:cxn ang="0">
                <a:pos x="11476" y="149"/>
              </a:cxn>
              <a:cxn ang="0">
                <a:pos x="13615" y="424"/>
              </a:cxn>
              <a:cxn ang="0">
                <a:pos x="15980" y="911"/>
              </a:cxn>
              <a:cxn ang="0">
                <a:pos x="17276" y="1251"/>
              </a:cxn>
              <a:cxn ang="0">
                <a:pos x="17276" y="1356"/>
              </a:cxn>
              <a:cxn ang="0">
                <a:pos x="17276" y="1547"/>
              </a:cxn>
              <a:cxn ang="0">
                <a:pos x="17276" y="1886"/>
              </a:cxn>
            </a:cxnLst>
            <a:rect l="0" t="0" r="r" b="b"/>
            <a:pathLst>
              <a:path w="17276" h="3326">
                <a:moveTo>
                  <a:pt x="17276" y="1886"/>
                </a:moveTo>
                <a:lnTo>
                  <a:pt x="16021" y="1568"/>
                </a:lnTo>
                <a:lnTo>
                  <a:pt x="14829" y="1293"/>
                </a:lnTo>
                <a:lnTo>
                  <a:pt x="13697" y="1059"/>
                </a:lnTo>
                <a:lnTo>
                  <a:pt x="12607" y="890"/>
                </a:lnTo>
                <a:lnTo>
                  <a:pt x="11579" y="742"/>
                </a:lnTo>
                <a:lnTo>
                  <a:pt x="10612" y="636"/>
                </a:lnTo>
                <a:lnTo>
                  <a:pt x="9687" y="572"/>
                </a:lnTo>
                <a:lnTo>
                  <a:pt x="8802" y="551"/>
                </a:lnTo>
                <a:lnTo>
                  <a:pt x="7979" y="551"/>
                </a:lnTo>
                <a:lnTo>
                  <a:pt x="7219" y="572"/>
                </a:lnTo>
                <a:lnTo>
                  <a:pt x="6478" y="636"/>
                </a:lnTo>
                <a:lnTo>
                  <a:pt x="5800" y="700"/>
                </a:lnTo>
                <a:lnTo>
                  <a:pt x="5163" y="806"/>
                </a:lnTo>
                <a:lnTo>
                  <a:pt x="4565" y="932"/>
                </a:lnTo>
                <a:lnTo>
                  <a:pt x="4031" y="1059"/>
                </a:lnTo>
                <a:lnTo>
                  <a:pt x="3517" y="1207"/>
                </a:lnTo>
                <a:lnTo>
                  <a:pt x="3044" y="1377"/>
                </a:lnTo>
                <a:lnTo>
                  <a:pt x="2612" y="1526"/>
                </a:lnTo>
                <a:lnTo>
                  <a:pt x="2221" y="1716"/>
                </a:lnTo>
                <a:lnTo>
                  <a:pt x="1851" y="1886"/>
                </a:lnTo>
                <a:lnTo>
                  <a:pt x="1543" y="2055"/>
                </a:lnTo>
                <a:lnTo>
                  <a:pt x="1254" y="2246"/>
                </a:lnTo>
                <a:lnTo>
                  <a:pt x="987" y="2415"/>
                </a:lnTo>
                <a:lnTo>
                  <a:pt x="781" y="2564"/>
                </a:lnTo>
                <a:lnTo>
                  <a:pt x="576" y="2733"/>
                </a:lnTo>
                <a:lnTo>
                  <a:pt x="412" y="2860"/>
                </a:lnTo>
                <a:lnTo>
                  <a:pt x="288" y="2987"/>
                </a:lnTo>
                <a:lnTo>
                  <a:pt x="164" y="3093"/>
                </a:lnTo>
                <a:lnTo>
                  <a:pt x="82" y="3199"/>
                </a:lnTo>
                <a:lnTo>
                  <a:pt x="41" y="3263"/>
                </a:lnTo>
                <a:lnTo>
                  <a:pt x="0" y="3305"/>
                </a:lnTo>
                <a:lnTo>
                  <a:pt x="0" y="3326"/>
                </a:lnTo>
                <a:lnTo>
                  <a:pt x="0" y="3305"/>
                </a:lnTo>
                <a:lnTo>
                  <a:pt x="21" y="3263"/>
                </a:lnTo>
                <a:lnTo>
                  <a:pt x="82" y="3178"/>
                </a:lnTo>
                <a:lnTo>
                  <a:pt x="164" y="3073"/>
                </a:lnTo>
                <a:lnTo>
                  <a:pt x="267" y="2945"/>
                </a:lnTo>
                <a:lnTo>
                  <a:pt x="390" y="2818"/>
                </a:lnTo>
                <a:lnTo>
                  <a:pt x="535" y="2648"/>
                </a:lnTo>
                <a:lnTo>
                  <a:pt x="720" y="2479"/>
                </a:lnTo>
                <a:lnTo>
                  <a:pt x="946" y="2289"/>
                </a:lnTo>
                <a:lnTo>
                  <a:pt x="1172" y="2097"/>
                </a:lnTo>
                <a:lnTo>
                  <a:pt x="1460" y="1886"/>
                </a:lnTo>
                <a:lnTo>
                  <a:pt x="1768" y="1696"/>
                </a:lnTo>
                <a:lnTo>
                  <a:pt x="2118" y="1483"/>
                </a:lnTo>
                <a:lnTo>
                  <a:pt x="2509" y="1271"/>
                </a:lnTo>
                <a:lnTo>
                  <a:pt x="2921" y="1081"/>
                </a:lnTo>
                <a:lnTo>
                  <a:pt x="3394" y="890"/>
                </a:lnTo>
                <a:lnTo>
                  <a:pt x="3887" y="720"/>
                </a:lnTo>
                <a:lnTo>
                  <a:pt x="4442" y="551"/>
                </a:lnTo>
                <a:lnTo>
                  <a:pt x="5018" y="403"/>
                </a:lnTo>
                <a:lnTo>
                  <a:pt x="5656" y="275"/>
                </a:lnTo>
                <a:lnTo>
                  <a:pt x="6335" y="170"/>
                </a:lnTo>
                <a:lnTo>
                  <a:pt x="7075" y="85"/>
                </a:lnTo>
                <a:lnTo>
                  <a:pt x="7836" y="22"/>
                </a:lnTo>
                <a:lnTo>
                  <a:pt x="8679" y="0"/>
                </a:lnTo>
                <a:lnTo>
                  <a:pt x="9543" y="22"/>
                </a:lnTo>
                <a:lnTo>
                  <a:pt x="10489" y="64"/>
                </a:lnTo>
                <a:lnTo>
                  <a:pt x="11476" y="149"/>
                </a:lnTo>
                <a:lnTo>
                  <a:pt x="12505" y="255"/>
                </a:lnTo>
                <a:lnTo>
                  <a:pt x="13615" y="424"/>
                </a:lnTo>
                <a:lnTo>
                  <a:pt x="14767" y="657"/>
                </a:lnTo>
                <a:lnTo>
                  <a:pt x="15980" y="911"/>
                </a:lnTo>
                <a:lnTo>
                  <a:pt x="17276" y="1229"/>
                </a:lnTo>
                <a:lnTo>
                  <a:pt x="17276" y="1251"/>
                </a:lnTo>
                <a:lnTo>
                  <a:pt x="17276" y="1293"/>
                </a:lnTo>
                <a:lnTo>
                  <a:pt x="17276" y="1356"/>
                </a:lnTo>
                <a:lnTo>
                  <a:pt x="17276" y="1441"/>
                </a:lnTo>
                <a:lnTo>
                  <a:pt x="17276" y="1547"/>
                </a:lnTo>
                <a:lnTo>
                  <a:pt x="17276" y="1696"/>
                </a:lnTo>
                <a:lnTo>
                  <a:pt x="17276" y="1886"/>
                </a:lnTo>
                <a:close/>
              </a:path>
            </a:pathLst>
          </a:custGeom>
          <a:solidFill>
            <a:schemeClr val="accent4">
              <a:lumMod val="40000"/>
              <a:lumOff val="6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49" name="Freeform 6"/>
          <p:cNvSpPr>
            <a:spLocks/>
          </p:cNvSpPr>
          <p:nvPr/>
        </p:nvSpPr>
        <p:spPr bwMode="auto">
          <a:xfrm>
            <a:off x="523875" y="190500"/>
            <a:ext cx="8620125" cy="1658938"/>
          </a:xfrm>
          <a:custGeom>
            <a:avLst/>
            <a:gdLst/>
            <a:ahLst/>
            <a:cxnLst>
              <a:cxn ang="0">
                <a:pos x="15096" y="1483"/>
              </a:cxn>
              <a:cxn ang="0">
                <a:pos x="12916" y="1017"/>
              </a:cxn>
              <a:cxn ang="0">
                <a:pos x="10921" y="699"/>
              </a:cxn>
              <a:cxn ang="0">
                <a:pos x="9132" y="551"/>
              </a:cxn>
              <a:cxn ang="0">
                <a:pos x="7528" y="509"/>
              </a:cxn>
              <a:cxn ang="0">
                <a:pos x="6109" y="593"/>
              </a:cxn>
              <a:cxn ang="0">
                <a:pos x="4874" y="762"/>
              </a:cxn>
              <a:cxn ang="0">
                <a:pos x="3785" y="996"/>
              </a:cxn>
              <a:cxn ang="0">
                <a:pos x="2859" y="1293"/>
              </a:cxn>
              <a:cxn ang="0">
                <a:pos x="2098" y="1610"/>
              </a:cxn>
              <a:cxn ang="0">
                <a:pos x="1440" y="1949"/>
              </a:cxn>
              <a:cxn ang="0">
                <a:pos x="947" y="2267"/>
              </a:cxn>
              <a:cxn ang="0">
                <a:pos x="556" y="2563"/>
              </a:cxn>
              <a:cxn ang="0">
                <a:pos x="267" y="2818"/>
              </a:cxn>
              <a:cxn ang="0">
                <a:pos x="83" y="3008"/>
              </a:cxn>
              <a:cxn ang="0">
                <a:pos x="0" y="3114"/>
              </a:cxn>
              <a:cxn ang="0">
                <a:pos x="0" y="3114"/>
              </a:cxn>
              <a:cxn ang="0">
                <a:pos x="83" y="2987"/>
              </a:cxn>
              <a:cxn ang="0">
                <a:pos x="247" y="2776"/>
              </a:cxn>
              <a:cxn ang="0">
                <a:pos x="515" y="2500"/>
              </a:cxn>
              <a:cxn ang="0">
                <a:pos x="885" y="2161"/>
              </a:cxn>
              <a:cxn ang="0">
                <a:pos x="1379" y="1780"/>
              </a:cxn>
              <a:cxn ang="0">
                <a:pos x="1995" y="1399"/>
              </a:cxn>
              <a:cxn ang="0">
                <a:pos x="2757" y="1017"/>
              </a:cxn>
              <a:cxn ang="0">
                <a:pos x="3661" y="678"/>
              </a:cxn>
              <a:cxn ang="0">
                <a:pos x="4731" y="381"/>
              </a:cxn>
              <a:cxn ang="0">
                <a:pos x="5985" y="170"/>
              </a:cxn>
              <a:cxn ang="0">
                <a:pos x="7404" y="42"/>
              </a:cxn>
              <a:cxn ang="0">
                <a:pos x="9009" y="22"/>
              </a:cxn>
              <a:cxn ang="0">
                <a:pos x="10818" y="127"/>
              </a:cxn>
              <a:cxn ang="0">
                <a:pos x="12834" y="403"/>
              </a:cxn>
              <a:cxn ang="0">
                <a:pos x="15075" y="868"/>
              </a:cxn>
              <a:cxn ang="0">
                <a:pos x="16289" y="1186"/>
              </a:cxn>
              <a:cxn ang="0">
                <a:pos x="16289" y="1271"/>
              </a:cxn>
              <a:cxn ang="0">
                <a:pos x="16289" y="1461"/>
              </a:cxn>
              <a:cxn ang="0">
                <a:pos x="16289" y="1780"/>
              </a:cxn>
            </a:cxnLst>
            <a:rect l="0" t="0" r="r" b="b"/>
            <a:pathLst>
              <a:path w="16289" h="3135">
                <a:moveTo>
                  <a:pt x="16289" y="1780"/>
                </a:moveTo>
                <a:lnTo>
                  <a:pt x="15096" y="1483"/>
                </a:lnTo>
                <a:lnTo>
                  <a:pt x="13985" y="1229"/>
                </a:lnTo>
                <a:lnTo>
                  <a:pt x="12916" y="1017"/>
                </a:lnTo>
                <a:lnTo>
                  <a:pt x="11888" y="826"/>
                </a:lnTo>
                <a:lnTo>
                  <a:pt x="10921" y="699"/>
                </a:lnTo>
                <a:lnTo>
                  <a:pt x="9996" y="615"/>
                </a:lnTo>
                <a:lnTo>
                  <a:pt x="9132" y="551"/>
                </a:lnTo>
                <a:lnTo>
                  <a:pt x="8309" y="509"/>
                </a:lnTo>
                <a:lnTo>
                  <a:pt x="7528" y="509"/>
                </a:lnTo>
                <a:lnTo>
                  <a:pt x="6808" y="551"/>
                </a:lnTo>
                <a:lnTo>
                  <a:pt x="6109" y="593"/>
                </a:lnTo>
                <a:lnTo>
                  <a:pt x="5471" y="678"/>
                </a:lnTo>
                <a:lnTo>
                  <a:pt x="4874" y="762"/>
                </a:lnTo>
                <a:lnTo>
                  <a:pt x="4319" y="868"/>
                </a:lnTo>
                <a:lnTo>
                  <a:pt x="3785" y="996"/>
                </a:lnTo>
                <a:lnTo>
                  <a:pt x="3312" y="1144"/>
                </a:lnTo>
                <a:lnTo>
                  <a:pt x="2859" y="1293"/>
                </a:lnTo>
                <a:lnTo>
                  <a:pt x="2468" y="1441"/>
                </a:lnTo>
                <a:lnTo>
                  <a:pt x="2098" y="1610"/>
                </a:lnTo>
                <a:lnTo>
                  <a:pt x="1748" y="1780"/>
                </a:lnTo>
                <a:lnTo>
                  <a:pt x="1440" y="1949"/>
                </a:lnTo>
                <a:lnTo>
                  <a:pt x="1172" y="2119"/>
                </a:lnTo>
                <a:lnTo>
                  <a:pt x="947" y="2267"/>
                </a:lnTo>
                <a:lnTo>
                  <a:pt x="720" y="2415"/>
                </a:lnTo>
                <a:lnTo>
                  <a:pt x="556" y="2563"/>
                </a:lnTo>
                <a:lnTo>
                  <a:pt x="391" y="2712"/>
                </a:lnTo>
                <a:lnTo>
                  <a:pt x="267" y="2818"/>
                </a:lnTo>
                <a:lnTo>
                  <a:pt x="165" y="2924"/>
                </a:lnTo>
                <a:lnTo>
                  <a:pt x="83" y="3008"/>
                </a:lnTo>
                <a:lnTo>
                  <a:pt x="41" y="3072"/>
                </a:lnTo>
                <a:lnTo>
                  <a:pt x="0" y="3114"/>
                </a:lnTo>
                <a:lnTo>
                  <a:pt x="0" y="3135"/>
                </a:lnTo>
                <a:lnTo>
                  <a:pt x="0" y="3114"/>
                </a:lnTo>
                <a:lnTo>
                  <a:pt x="21" y="3072"/>
                </a:lnTo>
                <a:lnTo>
                  <a:pt x="83" y="2987"/>
                </a:lnTo>
                <a:lnTo>
                  <a:pt x="144" y="2902"/>
                </a:lnTo>
                <a:lnTo>
                  <a:pt x="247" y="2776"/>
                </a:lnTo>
                <a:lnTo>
                  <a:pt x="370" y="2648"/>
                </a:lnTo>
                <a:lnTo>
                  <a:pt x="515" y="2500"/>
                </a:lnTo>
                <a:lnTo>
                  <a:pt x="679" y="2331"/>
                </a:lnTo>
                <a:lnTo>
                  <a:pt x="885" y="2161"/>
                </a:lnTo>
                <a:lnTo>
                  <a:pt x="1111" y="1970"/>
                </a:lnTo>
                <a:lnTo>
                  <a:pt x="1379" y="1780"/>
                </a:lnTo>
                <a:lnTo>
                  <a:pt x="1666" y="1589"/>
                </a:lnTo>
                <a:lnTo>
                  <a:pt x="1995" y="1399"/>
                </a:lnTo>
                <a:lnTo>
                  <a:pt x="2366" y="1207"/>
                </a:lnTo>
                <a:lnTo>
                  <a:pt x="2757" y="1017"/>
                </a:lnTo>
                <a:lnTo>
                  <a:pt x="3188" y="848"/>
                </a:lnTo>
                <a:lnTo>
                  <a:pt x="3661" y="678"/>
                </a:lnTo>
                <a:lnTo>
                  <a:pt x="4176" y="529"/>
                </a:lnTo>
                <a:lnTo>
                  <a:pt x="4731" y="381"/>
                </a:lnTo>
                <a:lnTo>
                  <a:pt x="5327" y="254"/>
                </a:lnTo>
                <a:lnTo>
                  <a:pt x="5985" y="170"/>
                </a:lnTo>
                <a:lnTo>
                  <a:pt x="6664" y="84"/>
                </a:lnTo>
                <a:lnTo>
                  <a:pt x="7404" y="42"/>
                </a:lnTo>
                <a:lnTo>
                  <a:pt x="8165" y="0"/>
                </a:lnTo>
                <a:lnTo>
                  <a:pt x="9009" y="22"/>
                </a:lnTo>
                <a:lnTo>
                  <a:pt x="9893" y="64"/>
                </a:lnTo>
                <a:lnTo>
                  <a:pt x="10818" y="127"/>
                </a:lnTo>
                <a:lnTo>
                  <a:pt x="11806" y="254"/>
                </a:lnTo>
                <a:lnTo>
                  <a:pt x="12834" y="403"/>
                </a:lnTo>
                <a:lnTo>
                  <a:pt x="13924" y="615"/>
                </a:lnTo>
                <a:lnTo>
                  <a:pt x="15075" y="868"/>
                </a:lnTo>
                <a:lnTo>
                  <a:pt x="16289" y="1165"/>
                </a:lnTo>
                <a:lnTo>
                  <a:pt x="16289" y="1186"/>
                </a:lnTo>
                <a:lnTo>
                  <a:pt x="16289" y="1229"/>
                </a:lnTo>
                <a:lnTo>
                  <a:pt x="16289" y="1271"/>
                </a:lnTo>
                <a:lnTo>
                  <a:pt x="16289" y="1355"/>
                </a:lnTo>
                <a:lnTo>
                  <a:pt x="16289" y="1461"/>
                </a:lnTo>
                <a:lnTo>
                  <a:pt x="16289" y="1610"/>
                </a:lnTo>
                <a:lnTo>
                  <a:pt x="16289" y="1780"/>
                </a:ln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Tree>
    <p:extLst>
      <p:ext uri="{BB962C8B-B14F-4D97-AF65-F5344CB8AC3E}">
        <p14:creationId xmlns:p14="http://schemas.microsoft.com/office/powerpoint/2010/main" val="898053446"/>
      </p:ext>
    </p:extLst>
  </p:cSld>
  <p:clrMapOvr>
    <a:masterClrMapping/>
  </p:clrMapOvr>
  <p:hf hdr="0" ftr="0" dt="0"/>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ctr">
              <a:defRPr/>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
        <p:nvSpPr>
          <p:cNvPr id="10" name="Freeform 5"/>
          <p:cNvSpPr>
            <a:spLocks/>
          </p:cNvSpPr>
          <p:nvPr/>
        </p:nvSpPr>
        <p:spPr bwMode="auto">
          <a:xfrm>
            <a:off x="892175" y="169862"/>
            <a:ext cx="8251826" cy="1679671"/>
          </a:xfrm>
          <a:custGeom>
            <a:avLst/>
            <a:gdLst/>
            <a:ahLst/>
            <a:cxnLst>
              <a:cxn ang="0">
                <a:pos x="16021" y="1568"/>
              </a:cxn>
              <a:cxn ang="0">
                <a:pos x="13697" y="1059"/>
              </a:cxn>
              <a:cxn ang="0">
                <a:pos x="11579" y="742"/>
              </a:cxn>
              <a:cxn ang="0">
                <a:pos x="9687" y="572"/>
              </a:cxn>
              <a:cxn ang="0">
                <a:pos x="7979" y="551"/>
              </a:cxn>
              <a:cxn ang="0">
                <a:pos x="6478" y="636"/>
              </a:cxn>
              <a:cxn ang="0">
                <a:pos x="5163" y="806"/>
              </a:cxn>
              <a:cxn ang="0">
                <a:pos x="4031" y="1059"/>
              </a:cxn>
              <a:cxn ang="0">
                <a:pos x="3044" y="1377"/>
              </a:cxn>
              <a:cxn ang="0">
                <a:pos x="2221" y="1716"/>
              </a:cxn>
              <a:cxn ang="0">
                <a:pos x="1543" y="2055"/>
              </a:cxn>
              <a:cxn ang="0">
                <a:pos x="987" y="2415"/>
              </a:cxn>
              <a:cxn ang="0">
                <a:pos x="576" y="2733"/>
              </a:cxn>
              <a:cxn ang="0">
                <a:pos x="288" y="2987"/>
              </a:cxn>
              <a:cxn ang="0">
                <a:pos x="82" y="3199"/>
              </a:cxn>
              <a:cxn ang="0">
                <a:pos x="0" y="3305"/>
              </a:cxn>
              <a:cxn ang="0">
                <a:pos x="0" y="3305"/>
              </a:cxn>
              <a:cxn ang="0">
                <a:pos x="82" y="3178"/>
              </a:cxn>
              <a:cxn ang="0">
                <a:pos x="267" y="2945"/>
              </a:cxn>
              <a:cxn ang="0">
                <a:pos x="535" y="2648"/>
              </a:cxn>
              <a:cxn ang="0">
                <a:pos x="946" y="2289"/>
              </a:cxn>
              <a:cxn ang="0">
                <a:pos x="1460" y="1886"/>
              </a:cxn>
              <a:cxn ang="0">
                <a:pos x="2118" y="1483"/>
              </a:cxn>
              <a:cxn ang="0">
                <a:pos x="2921" y="1081"/>
              </a:cxn>
              <a:cxn ang="0">
                <a:pos x="3887" y="720"/>
              </a:cxn>
              <a:cxn ang="0">
                <a:pos x="5018" y="403"/>
              </a:cxn>
              <a:cxn ang="0">
                <a:pos x="6335" y="170"/>
              </a:cxn>
              <a:cxn ang="0">
                <a:pos x="7836" y="22"/>
              </a:cxn>
              <a:cxn ang="0">
                <a:pos x="9543" y="22"/>
              </a:cxn>
              <a:cxn ang="0">
                <a:pos x="11476" y="149"/>
              </a:cxn>
              <a:cxn ang="0">
                <a:pos x="13615" y="424"/>
              </a:cxn>
              <a:cxn ang="0">
                <a:pos x="15980" y="911"/>
              </a:cxn>
              <a:cxn ang="0">
                <a:pos x="17276" y="1251"/>
              </a:cxn>
              <a:cxn ang="0">
                <a:pos x="17276" y="1356"/>
              </a:cxn>
              <a:cxn ang="0">
                <a:pos x="17276" y="1547"/>
              </a:cxn>
              <a:cxn ang="0">
                <a:pos x="17276" y="1886"/>
              </a:cxn>
            </a:cxnLst>
            <a:rect l="0" t="0" r="r" b="b"/>
            <a:pathLst>
              <a:path w="17276" h="3326">
                <a:moveTo>
                  <a:pt x="17276" y="1886"/>
                </a:moveTo>
                <a:lnTo>
                  <a:pt x="16021" y="1568"/>
                </a:lnTo>
                <a:lnTo>
                  <a:pt x="14829" y="1293"/>
                </a:lnTo>
                <a:lnTo>
                  <a:pt x="13697" y="1059"/>
                </a:lnTo>
                <a:lnTo>
                  <a:pt x="12607" y="890"/>
                </a:lnTo>
                <a:lnTo>
                  <a:pt x="11579" y="742"/>
                </a:lnTo>
                <a:lnTo>
                  <a:pt x="10612" y="636"/>
                </a:lnTo>
                <a:lnTo>
                  <a:pt x="9687" y="572"/>
                </a:lnTo>
                <a:lnTo>
                  <a:pt x="8802" y="551"/>
                </a:lnTo>
                <a:lnTo>
                  <a:pt x="7979" y="551"/>
                </a:lnTo>
                <a:lnTo>
                  <a:pt x="7219" y="572"/>
                </a:lnTo>
                <a:lnTo>
                  <a:pt x="6478" y="636"/>
                </a:lnTo>
                <a:lnTo>
                  <a:pt x="5800" y="700"/>
                </a:lnTo>
                <a:lnTo>
                  <a:pt x="5163" y="806"/>
                </a:lnTo>
                <a:lnTo>
                  <a:pt x="4565" y="932"/>
                </a:lnTo>
                <a:lnTo>
                  <a:pt x="4031" y="1059"/>
                </a:lnTo>
                <a:lnTo>
                  <a:pt x="3517" y="1207"/>
                </a:lnTo>
                <a:lnTo>
                  <a:pt x="3044" y="1377"/>
                </a:lnTo>
                <a:lnTo>
                  <a:pt x="2612" y="1526"/>
                </a:lnTo>
                <a:lnTo>
                  <a:pt x="2221" y="1716"/>
                </a:lnTo>
                <a:lnTo>
                  <a:pt x="1851" y="1886"/>
                </a:lnTo>
                <a:lnTo>
                  <a:pt x="1543" y="2055"/>
                </a:lnTo>
                <a:lnTo>
                  <a:pt x="1254" y="2246"/>
                </a:lnTo>
                <a:lnTo>
                  <a:pt x="987" y="2415"/>
                </a:lnTo>
                <a:lnTo>
                  <a:pt x="781" y="2564"/>
                </a:lnTo>
                <a:lnTo>
                  <a:pt x="576" y="2733"/>
                </a:lnTo>
                <a:lnTo>
                  <a:pt x="412" y="2860"/>
                </a:lnTo>
                <a:lnTo>
                  <a:pt x="288" y="2987"/>
                </a:lnTo>
                <a:lnTo>
                  <a:pt x="164" y="3093"/>
                </a:lnTo>
                <a:lnTo>
                  <a:pt x="82" y="3199"/>
                </a:lnTo>
                <a:lnTo>
                  <a:pt x="41" y="3263"/>
                </a:lnTo>
                <a:lnTo>
                  <a:pt x="0" y="3305"/>
                </a:lnTo>
                <a:lnTo>
                  <a:pt x="0" y="3326"/>
                </a:lnTo>
                <a:lnTo>
                  <a:pt x="0" y="3305"/>
                </a:lnTo>
                <a:lnTo>
                  <a:pt x="21" y="3263"/>
                </a:lnTo>
                <a:lnTo>
                  <a:pt x="82" y="3178"/>
                </a:lnTo>
                <a:lnTo>
                  <a:pt x="164" y="3073"/>
                </a:lnTo>
                <a:lnTo>
                  <a:pt x="267" y="2945"/>
                </a:lnTo>
                <a:lnTo>
                  <a:pt x="390" y="2818"/>
                </a:lnTo>
                <a:lnTo>
                  <a:pt x="535" y="2648"/>
                </a:lnTo>
                <a:lnTo>
                  <a:pt x="720" y="2479"/>
                </a:lnTo>
                <a:lnTo>
                  <a:pt x="946" y="2289"/>
                </a:lnTo>
                <a:lnTo>
                  <a:pt x="1172" y="2097"/>
                </a:lnTo>
                <a:lnTo>
                  <a:pt x="1460" y="1886"/>
                </a:lnTo>
                <a:lnTo>
                  <a:pt x="1768" y="1696"/>
                </a:lnTo>
                <a:lnTo>
                  <a:pt x="2118" y="1483"/>
                </a:lnTo>
                <a:lnTo>
                  <a:pt x="2509" y="1271"/>
                </a:lnTo>
                <a:lnTo>
                  <a:pt x="2921" y="1081"/>
                </a:lnTo>
                <a:lnTo>
                  <a:pt x="3394" y="890"/>
                </a:lnTo>
                <a:lnTo>
                  <a:pt x="3887" y="720"/>
                </a:lnTo>
                <a:lnTo>
                  <a:pt x="4442" y="551"/>
                </a:lnTo>
                <a:lnTo>
                  <a:pt x="5018" y="403"/>
                </a:lnTo>
                <a:lnTo>
                  <a:pt x="5656" y="275"/>
                </a:lnTo>
                <a:lnTo>
                  <a:pt x="6335" y="170"/>
                </a:lnTo>
                <a:lnTo>
                  <a:pt x="7075" y="85"/>
                </a:lnTo>
                <a:lnTo>
                  <a:pt x="7836" y="22"/>
                </a:lnTo>
                <a:lnTo>
                  <a:pt x="8679" y="0"/>
                </a:lnTo>
                <a:lnTo>
                  <a:pt x="9543" y="22"/>
                </a:lnTo>
                <a:lnTo>
                  <a:pt x="10489" y="64"/>
                </a:lnTo>
                <a:lnTo>
                  <a:pt x="11476" y="149"/>
                </a:lnTo>
                <a:lnTo>
                  <a:pt x="12505" y="255"/>
                </a:lnTo>
                <a:lnTo>
                  <a:pt x="13615" y="424"/>
                </a:lnTo>
                <a:lnTo>
                  <a:pt x="14767" y="657"/>
                </a:lnTo>
                <a:lnTo>
                  <a:pt x="15980" y="911"/>
                </a:lnTo>
                <a:lnTo>
                  <a:pt x="17276" y="1229"/>
                </a:lnTo>
                <a:lnTo>
                  <a:pt x="17276" y="1251"/>
                </a:lnTo>
                <a:lnTo>
                  <a:pt x="17276" y="1293"/>
                </a:lnTo>
                <a:lnTo>
                  <a:pt x="17276" y="1356"/>
                </a:lnTo>
                <a:lnTo>
                  <a:pt x="17276" y="1441"/>
                </a:lnTo>
                <a:lnTo>
                  <a:pt x="17276" y="1547"/>
                </a:lnTo>
                <a:lnTo>
                  <a:pt x="17276" y="1696"/>
                </a:lnTo>
                <a:lnTo>
                  <a:pt x="17276" y="1886"/>
                </a:lnTo>
                <a:close/>
              </a:path>
            </a:pathLst>
          </a:custGeom>
          <a:solidFill>
            <a:schemeClr val="accent4">
              <a:lumMod val="40000"/>
              <a:lumOff val="6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11" name="Freeform 6"/>
          <p:cNvSpPr>
            <a:spLocks/>
          </p:cNvSpPr>
          <p:nvPr/>
        </p:nvSpPr>
        <p:spPr bwMode="auto">
          <a:xfrm>
            <a:off x="533400" y="322262"/>
            <a:ext cx="8610600" cy="1582738"/>
          </a:xfrm>
          <a:custGeom>
            <a:avLst/>
            <a:gdLst/>
            <a:ahLst/>
            <a:cxnLst>
              <a:cxn ang="0">
                <a:pos x="15096" y="1483"/>
              </a:cxn>
              <a:cxn ang="0">
                <a:pos x="12916" y="1017"/>
              </a:cxn>
              <a:cxn ang="0">
                <a:pos x="10921" y="699"/>
              </a:cxn>
              <a:cxn ang="0">
                <a:pos x="9132" y="551"/>
              </a:cxn>
              <a:cxn ang="0">
                <a:pos x="7528" y="509"/>
              </a:cxn>
              <a:cxn ang="0">
                <a:pos x="6109" y="593"/>
              </a:cxn>
              <a:cxn ang="0">
                <a:pos x="4874" y="762"/>
              </a:cxn>
              <a:cxn ang="0">
                <a:pos x="3785" y="996"/>
              </a:cxn>
              <a:cxn ang="0">
                <a:pos x="2859" y="1293"/>
              </a:cxn>
              <a:cxn ang="0">
                <a:pos x="2098" y="1610"/>
              </a:cxn>
              <a:cxn ang="0">
                <a:pos x="1440" y="1949"/>
              </a:cxn>
              <a:cxn ang="0">
                <a:pos x="947" y="2267"/>
              </a:cxn>
              <a:cxn ang="0">
                <a:pos x="556" y="2563"/>
              </a:cxn>
              <a:cxn ang="0">
                <a:pos x="267" y="2818"/>
              </a:cxn>
              <a:cxn ang="0">
                <a:pos x="83" y="3008"/>
              </a:cxn>
              <a:cxn ang="0">
                <a:pos x="0" y="3114"/>
              </a:cxn>
              <a:cxn ang="0">
                <a:pos x="0" y="3114"/>
              </a:cxn>
              <a:cxn ang="0">
                <a:pos x="83" y="2987"/>
              </a:cxn>
              <a:cxn ang="0">
                <a:pos x="247" y="2776"/>
              </a:cxn>
              <a:cxn ang="0">
                <a:pos x="515" y="2500"/>
              </a:cxn>
              <a:cxn ang="0">
                <a:pos x="885" y="2161"/>
              </a:cxn>
              <a:cxn ang="0">
                <a:pos x="1379" y="1780"/>
              </a:cxn>
              <a:cxn ang="0">
                <a:pos x="1995" y="1399"/>
              </a:cxn>
              <a:cxn ang="0">
                <a:pos x="2757" y="1017"/>
              </a:cxn>
              <a:cxn ang="0">
                <a:pos x="3661" y="678"/>
              </a:cxn>
              <a:cxn ang="0">
                <a:pos x="4731" y="381"/>
              </a:cxn>
              <a:cxn ang="0">
                <a:pos x="5985" y="170"/>
              </a:cxn>
              <a:cxn ang="0">
                <a:pos x="7404" y="42"/>
              </a:cxn>
              <a:cxn ang="0">
                <a:pos x="9009" y="22"/>
              </a:cxn>
              <a:cxn ang="0">
                <a:pos x="10818" y="127"/>
              </a:cxn>
              <a:cxn ang="0">
                <a:pos x="12834" y="403"/>
              </a:cxn>
              <a:cxn ang="0">
                <a:pos x="15075" y="868"/>
              </a:cxn>
              <a:cxn ang="0">
                <a:pos x="16289" y="1186"/>
              </a:cxn>
              <a:cxn ang="0">
                <a:pos x="16289" y="1271"/>
              </a:cxn>
              <a:cxn ang="0">
                <a:pos x="16289" y="1461"/>
              </a:cxn>
              <a:cxn ang="0">
                <a:pos x="16289" y="1780"/>
              </a:cxn>
            </a:cxnLst>
            <a:rect l="0" t="0" r="r" b="b"/>
            <a:pathLst>
              <a:path w="16289" h="3135">
                <a:moveTo>
                  <a:pt x="16289" y="1780"/>
                </a:moveTo>
                <a:lnTo>
                  <a:pt x="15096" y="1483"/>
                </a:lnTo>
                <a:lnTo>
                  <a:pt x="13985" y="1229"/>
                </a:lnTo>
                <a:lnTo>
                  <a:pt x="12916" y="1017"/>
                </a:lnTo>
                <a:lnTo>
                  <a:pt x="11888" y="826"/>
                </a:lnTo>
                <a:lnTo>
                  <a:pt x="10921" y="699"/>
                </a:lnTo>
                <a:lnTo>
                  <a:pt x="9996" y="615"/>
                </a:lnTo>
                <a:lnTo>
                  <a:pt x="9132" y="551"/>
                </a:lnTo>
                <a:lnTo>
                  <a:pt x="8309" y="509"/>
                </a:lnTo>
                <a:lnTo>
                  <a:pt x="7528" y="509"/>
                </a:lnTo>
                <a:lnTo>
                  <a:pt x="6808" y="551"/>
                </a:lnTo>
                <a:lnTo>
                  <a:pt x="6109" y="593"/>
                </a:lnTo>
                <a:lnTo>
                  <a:pt x="5471" y="678"/>
                </a:lnTo>
                <a:lnTo>
                  <a:pt x="4874" y="762"/>
                </a:lnTo>
                <a:lnTo>
                  <a:pt x="4319" y="868"/>
                </a:lnTo>
                <a:lnTo>
                  <a:pt x="3785" y="996"/>
                </a:lnTo>
                <a:lnTo>
                  <a:pt x="3312" y="1144"/>
                </a:lnTo>
                <a:lnTo>
                  <a:pt x="2859" y="1293"/>
                </a:lnTo>
                <a:lnTo>
                  <a:pt x="2468" y="1441"/>
                </a:lnTo>
                <a:lnTo>
                  <a:pt x="2098" y="1610"/>
                </a:lnTo>
                <a:lnTo>
                  <a:pt x="1748" y="1780"/>
                </a:lnTo>
                <a:lnTo>
                  <a:pt x="1440" y="1949"/>
                </a:lnTo>
                <a:lnTo>
                  <a:pt x="1172" y="2119"/>
                </a:lnTo>
                <a:lnTo>
                  <a:pt x="947" y="2267"/>
                </a:lnTo>
                <a:lnTo>
                  <a:pt x="720" y="2415"/>
                </a:lnTo>
                <a:lnTo>
                  <a:pt x="556" y="2563"/>
                </a:lnTo>
                <a:lnTo>
                  <a:pt x="391" y="2712"/>
                </a:lnTo>
                <a:lnTo>
                  <a:pt x="267" y="2818"/>
                </a:lnTo>
                <a:lnTo>
                  <a:pt x="165" y="2924"/>
                </a:lnTo>
                <a:lnTo>
                  <a:pt x="83" y="3008"/>
                </a:lnTo>
                <a:lnTo>
                  <a:pt x="41" y="3072"/>
                </a:lnTo>
                <a:lnTo>
                  <a:pt x="0" y="3114"/>
                </a:lnTo>
                <a:lnTo>
                  <a:pt x="0" y="3135"/>
                </a:lnTo>
                <a:lnTo>
                  <a:pt x="0" y="3114"/>
                </a:lnTo>
                <a:lnTo>
                  <a:pt x="21" y="3072"/>
                </a:lnTo>
                <a:lnTo>
                  <a:pt x="83" y="2987"/>
                </a:lnTo>
                <a:lnTo>
                  <a:pt x="144" y="2902"/>
                </a:lnTo>
                <a:lnTo>
                  <a:pt x="247" y="2776"/>
                </a:lnTo>
                <a:lnTo>
                  <a:pt x="370" y="2648"/>
                </a:lnTo>
                <a:lnTo>
                  <a:pt x="515" y="2500"/>
                </a:lnTo>
                <a:lnTo>
                  <a:pt x="679" y="2331"/>
                </a:lnTo>
                <a:lnTo>
                  <a:pt x="885" y="2161"/>
                </a:lnTo>
                <a:lnTo>
                  <a:pt x="1111" y="1970"/>
                </a:lnTo>
                <a:lnTo>
                  <a:pt x="1379" y="1780"/>
                </a:lnTo>
                <a:lnTo>
                  <a:pt x="1666" y="1589"/>
                </a:lnTo>
                <a:lnTo>
                  <a:pt x="1995" y="1399"/>
                </a:lnTo>
                <a:lnTo>
                  <a:pt x="2366" y="1207"/>
                </a:lnTo>
                <a:lnTo>
                  <a:pt x="2757" y="1017"/>
                </a:lnTo>
                <a:lnTo>
                  <a:pt x="3188" y="848"/>
                </a:lnTo>
                <a:lnTo>
                  <a:pt x="3661" y="678"/>
                </a:lnTo>
                <a:lnTo>
                  <a:pt x="4176" y="529"/>
                </a:lnTo>
                <a:lnTo>
                  <a:pt x="4731" y="381"/>
                </a:lnTo>
                <a:lnTo>
                  <a:pt x="5327" y="254"/>
                </a:lnTo>
                <a:lnTo>
                  <a:pt x="5985" y="170"/>
                </a:lnTo>
                <a:lnTo>
                  <a:pt x="6664" y="84"/>
                </a:lnTo>
                <a:lnTo>
                  <a:pt x="7404" y="42"/>
                </a:lnTo>
                <a:lnTo>
                  <a:pt x="8165" y="0"/>
                </a:lnTo>
                <a:lnTo>
                  <a:pt x="9009" y="22"/>
                </a:lnTo>
                <a:lnTo>
                  <a:pt x="9893" y="64"/>
                </a:lnTo>
                <a:lnTo>
                  <a:pt x="10818" y="127"/>
                </a:lnTo>
                <a:lnTo>
                  <a:pt x="11806" y="254"/>
                </a:lnTo>
                <a:lnTo>
                  <a:pt x="12834" y="403"/>
                </a:lnTo>
                <a:lnTo>
                  <a:pt x="13924" y="615"/>
                </a:lnTo>
                <a:lnTo>
                  <a:pt x="15075" y="868"/>
                </a:lnTo>
                <a:lnTo>
                  <a:pt x="16289" y="1165"/>
                </a:lnTo>
                <a:lnTo>
                  <a:pt x="16289" y="1186"/>
                </a:lnTo>
                <a:lnTo>
                  <a:pt x="16289" y="1229"/>
                </a:lnTo>
                <a:lnTo>
                  <a:pt x="16289" y="1271"/>
                </a:lnTo>
                <a:lnTo>
                  <a:pt x="16289" y="1355"/>
                </a:lnTo>
                <a:lnTo>
                  <a:pt x="16289" y="1461"/>
                </a:lnTo>
                <a:lnTo>
                  <a:pt x="16289" y="1610"/>
                </a:lnTo>
                <a:lnTo>
                  <a:pt x="16289" y="1780"/>
                </a:ln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13" name="Freeform 12"/>
          <p:cNvSpPr/>
          <p:nvPr/>
        </p:nvSpPr>
        <p:spPr>
          <a:xfrm>
            <a:off x="-10274" y="4572000"/>
            <a:ext cx="9154274" cy="2310441"/>
          </a:xfrm>
          <a:custGeom>
            <a:avLst/>
            <a:gdLst>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12324 w 9166598"/>
              <a:gd name="connsiteY0" fmla="*/ 1202077 h 3995891"/>
              <a:gd name="connsiteX1" fmla="*/ 4008971 w 9166598"/>
              <a:gd name="connsiteY1" fmla="*/ 1890445 h 3995891"/>
              <a:gd name="connsiteX2" fmla="*/ 9166598 w 9166598"/>
              <a:gd name="connsiteY2" fmla="*/ 0 h 3995891"/>
              <a:gd name="connsiteX3" fmla="*/ 9166598 w 9166598"/>
              <a:gd name="connsiteY3" fmla="*/ 2476072 h 3995891"/>
              <a:gd name="connsiteX4" fmla="*/ 12324 w 9166598"/>
              <a:gd name="connsiteY4" fmla="*/ 2455524 h 3995891"/>
              <a:gd name="connsiteX5" fmla="*/ 12324 w 9166598"/>
              <a:gd name="connsiteY5" fmla="*/ 1202077 h 3995891"/>
              <a:gd name="connsiteX0" fmla="*/ 12324 w 9166598"/>
              <a:gd name="connsiteY0" fmla="*/ 1202077 h 3995891"/>
              <a:gd name="connsiteX1" fmla="*/ 4008971 w 9166598"/>
              <a:gd name="connsiteY1" fmla="*/ 1890445 h 3995891"/>
              <a:gd name="connsiteX2" fmla="*/ 9166598 w 9166598"/>
              <a:gd name="connsiteY2" fmla="*/ 0 h 3995891"/>
              <a:gd name="connsiteX3" fmla="*/ 9166598 w 9166598"/>
              <a:gd name="connsiteY3" fmla="*/ 2476072 h 3995891"/>
              <a:gd name="connsiteX4" fmla="*/ 12324 w 9166598"/>
              <a:gd name="connsiteY4" fmla="*/ 2455524 h 3995891"/>
              <a:gd name="connsiteX5" fmla="*/ 12324 w 9166598"/>
              <a:gd name="connsiteY5" fmla="*/ 1202077 h 3995891"/>
              <a:gd name="connsiteX0" fmla="*/ 12324 w 9166598"/>
              <a:gd name="connsiteY0" fmla="*/ 1202077 h 3995891"/>
              <a:gd name="connsiteX1" fmla="*/ 4008971 w 9166598"/>
              <a:gd name="connsiteY1" fmla="*/ 1890445 h 3995891"/>
              <a:gd name="connsiteX2" fmla="*/ 9166598 w 9166598"/>
              <a:gd name="connsiteY2" fmla="*/ 0 h 3995891"/>
              <a:gd name="connsiteX3" fmla="*/ 9166598 w 9166598"/>
              <a:gd name="connsiteY3" fmla="*/ 2476072 h 3995891"/>
              <a:gd name="connsiteX4" fmla="*/ 12324 w 9166598"/>
              <a:gd name="connsiteY4" fmla="*/ 2455524 h 3995891"/>
              <a:gd name="connsiteX5" fmla="*/ 12324 w 9166598"/>
              <a:gd name="connsiteY5" fmla="*/ 1202077 h 3995891"/>
              <a:gd name="connsiteX0" fmla="*/ 0 w 9154274"/>
              <a:gd name="connsiteY0" fmla="*/ 1202077 h 3049861"/>
              <a:gd name="connsiteX1" fmla="*/ 3996647 w 9154274"/>
              <a:gd name="connsiteY1" fmla="*/ 1890445 h 3049861"/>
              <a:gd name="connsiteX2" fmla="*/ 9154274 w 9154274"/>
              <a:gd name="connsiteY2" fmla="*/ 0 h 3049861"/>
              <a:gd name="connsiteX3" fmla="*/ 9154274 w 9154274"/>
              <a:gd name="connsiteY3" fmla="*/ 2476072 h 3049861"/>
              <a:gd name="connsiteX4" fmla="*/ 0 w 9154274"/>
              <a:gd name="connsiteY4" fmla="*/ 2455524 h 3049861"/>
              <a:gd name="connsiteX5" fmla="*/ 0 w 9154274"/>
              <a:gd name="connsiteY5" fmla="*/ 1202077 h 3049861"/>
              <a:gd name="connsiteX0" fmla="*/ 0 w 9154274"/>
              <a:gd name="connsiteY0" fmla="*/ 1202077 h 3049861"/>
              <a:gd name="connsiteX1" fmla="*/ 3996647 w 9154274"/>
              <a:gd name="connsiteY1" fmla="*/ 1890445 h 3049861"/>
              <a:gd name="connsiteX2" fmla="*/ 9154274 w 9154274"/>
              <a:gd name="connsiteY2" fmla="*/ 0 h 3049861"/>
              <a:gd name="connsiteX3" fmla="*/ 9154274 w 9154274"/>
              <a:gd name="connsiteY3" fmla="*/ 2476072 h 3049861"/>
              <a:gd name="connsiteX4" fmla="*/ 0 w 9154274"/>
              <a:gd name="connsiteY4" fmla="*/ 2455524 h 3049861"/>
              <a:gd name="connsiteX5" fmla="*/ 0 w 9154274"/>
              <a:gd name="connsiteY5" fmla="*/ 1202077 h 3049861"/>
              <a:gd name="connsiteX0" fmla="*/ 0 w 9154274"/>
              <a:gd name="connsiteY0" fmla="*/ 1202077 h 2885326"/>
              <a:gd name="connsiteX1" fmla="*/ 3996647 w 9154274"/>
              <a:gd name="connsiteY1" fmla="*/ 1890445 h 2885326"/>
              <a:gd name="connsiteX2" fmla="*/ 9154274 w 9154274"/>
              <a:gd name="connsiteY2" fmla="*/ 0 h 2885326"/>
              <a:gd name="connsiteX3" fmla="*/ 9154274 w 9154274"/>
              <a:gd name="connsiteY3" fmla="*/ 2476072 h 2885326"/>
              <a:gd name="connsiteX4" fmla="*/ 0 w 9154274"/>
              <a:gd name="connsiteY4" fmla="*/ 2455524 h 2885326"/>
              <a:gd name="connsiteX5" fmla="*/ 0 w 9154274"/>
              <a:gd name="connsiteY5" fmla="*/ 1202077 h 2885326"/>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9154274" h="2476072">
                <a:moveTo>
                  <a:pt x="0" y="1202077"/>
                </a:moveTo>
                <a:cubicBezTo>
                  <a:pt x="875016" y="1451225"/>
                  <a:pt x="2273156" y="1880171"/>
                  <a:pt x="3996647" y="1890445"/>
                </a:cubicBezTo>
                <a:cubicBezTo>
                  <a:pt x="7798941" y="1960652"/>
                  <a:pt x="8793822" y="505146"/>
                  <a:pt x="9154274" y="0"/>
                </a:cubicBezTo>
                <a:lnTo>
                  <a:pt x="9154274" y="2476072"/>
                </a:lnTo>
                <a:lnTo>
                  <a:pt x="0" y="2455524"/>
                </a:lnTo>
                <a:cubicBezTo>
                  <a:pt x="3425" y="2027434"/>
                  <a:pt x="6849" y="1599344"/>
                  <a:pt x="0" y="1202077"/>
                </a:cubicBezTo>
                <a:close/>
              </a:path>
            </a:pathLst>
          </a:custGeom>
          <a:solidFill>
            <a:schemeClr val="accent3">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fontAlgn="auto">
              <a:spcBef>
                <a:spcPts val="0"/>
              </a:spcBef>
              <a:spcAft>
                <a:spcPts val="0"/>
              </a:spcAft>
            </a:pPr>
            <a:endParaRPr lang="en-US">
              <a:solidFill>
                <a:prstClr val="white"/>
              </a:solidFill>
            </a:endParaRPr>
          </a:p>
        </p:txBody>
      </p:sp>
      <p:sp>
        <p:nvSpPr>
          <p:cNvPr id="9" name="Freeform 8"/>
          <p:cNvSpPr>
            <a:spLocks/>
          </p:cNvSpPr>
          <p:nvPr/>
        </p:nvSpPr>
        <p:spPr bwMode="auto">
          <a:xfrm flipV="1">
            <a:off x="0" y="4114800"/>
            <a:ext cx="8991600" cy="3810000"/>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lumMod val="40000"/>
              <a:lumOff val="6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8" name="Freeform 9"/>
          <p:cNvSpPr>
            <a:spLocks/>
          </p:cNvSpPr>
          <p:nvPr/>
        </p:nvSpPr>
        <p:spPr bwMode="auto">
          <a:xfrm flipV="1">
            <a:off x="0" y="4571999"/>
            <a:ext cx="9144000" cy="3251199"/>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Tree>
    <p:extLst>
      <p:ext uri="{BB962C8B-B14F-4D97-AF65-F5344CB8AC3E}">
        <p14:creationId xmlns:p14="http://schemas.microsoft.com/office/powerpoint/2010/main" val="2264215156"/>
      </p:ext>
    </p:extLst>
  </p:cSld>
  <p:clrMapOvr>
    <a:masterClrMapping/>
  </p:clrMapOvr>
  <p:hf hdr="0" ftr="0" dt="0"/>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1549108751"/>
      </p:ext>
    </p:extLst>
  </p:cSld>
  <p:clrMapOvr>
    <a:masterClrMapping/>
  </p:clrMapOvr>
  <p:hf hdr="0" ftr="0" dt="0"/>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3245794439"/>
      </p:ext>
    </p:extLst>
  </p:cSld>
  <p:clrMapOvr>
    <a:masterClrMapping/>
  </p:clrMapOvr>
  <p:hf hdr="0" ftr="0" dt="0"/>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8" name="Footer Placeholder 7"/>
          <p:cNvSpPr>
            <a:spLocks noGrp="1"/>
          </p:cNvSpPr>
          <p:nvPr>
            <p:ph type="ftr" sz="quarter" idx="11"/>
          </p:nvPr>
        </p:nvSpPr>
        <p:spPr/>
        <p:txBody>
          <a:bodyPr/>
          <a:lstStyle/>
          <a:p>
            <a:endParaRPr lang="en-US" dirty="0">
              <a:solidFill>
                <a:prstClr val="black">
                  <a:tint val="75000"/>
                </a:prstClr>
              </a:solidFill>
            </a:endParaRPr>
          </a:p>
        </p:txBody>
      </p:sp>
      <p:sp>
        <p:nvSpPr>
          <p:cNvPr id="9" name="Slide Number Placeholder 8"/>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2721641748"/>
      </p:ext>
    </p:extLst>
  </p:cSld>
  <p:clrMapOvr>
    <a:masterClrMapping/>
  </p:clrMapOvr>
  <p:hf hdr="0" ftr="0" dt="0"/>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4" name="Footer Placeholder 3"/>
          <p:cNvSpPr>
            <a:spLocks noGrp="1"/>
          </p:cNvSpPr>
          <p:nvPr>
            <p:ph type="ftr" sz="quarter" idx="11"/>
          </p:nvPr>
        </p:nvSpPr>
        <p:spPr/>
        <p:txBody>
          <a:bodyPr/>
          <a:lstStyle/>
          <a:p>
            <a:endParaRPr lang="en-US" dirty="0">
              <a:solidFill>
                <a:prstClr val="black">
                  <a:tint val="75000"/>
                </a:prstClr>
              </a:solidFill>
            </a:endParaRPr>
          </a:p>
        </p:txBody>
      </p:sp>
      <p:sp>
        <p:nvSpPr>
          <p:cNvPr id="5" name="Slide Number Placeholder 4"/>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1198950761"/>
      </p:ext>
    </p:extLst>
  </p:cSld>
  <p:clrMapOvr>
    <a:masterClrMapping/>
  </p:clrMapOvr>
  <p:hf hdr="0" ftr="0" dt="0"/>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3" name="Footer Placeholder 2"/>
          <p:cNvSpPr>
            <a:spLocks noGrp="1"/>
          </p:cNvSpPr>
          <p:nvPr>
            <p:ph type="ftr" sz="quarter" idx="11"/>
          </p:nvPr>
        </p:nvSpPr>
        <p:spPr/>
        <p:txBody>
          <a:bodyPr/>
          <a:lstStyle/>
          <a:p>
            <a:endParaRPr lang="en-US" dirty="0">
              <a:solidFill>
                <a:prstClr val="black">
                  <a:tint val="75000"/>
                </a:prstClr>
              </a:solidFill>
            </a:endParaRPr>
          </a:p>
        </p:txBody>
      </p:sp>
      <p:sp>
        <p:nvSpPr>
          <p:cNvPr id="4" name="Slide Number Placeholder 3"/>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4094698684"/>
      </p:ext>
    </p:extLst>
  </p:cSld>
  <p:clrMapOvr>
    <a:masterClrMapping/>
  </p:clrMapOvr>
  <p:hf hdr="0" ftr="0" dt="0"/>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2041468796"/>
      </p:ext>
    </p:extLst>
  </p:cSld>
  <p:clrMapOvr>
    <a:masterClrMapping/>
  </p:clrMapOvr>
  <p:hf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ctr">
              <a:defRPr/>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
        <p:nvSpPr>
          <p:cNvPr id="10" name="Freeform 5"/>
          <p:cNvSpPr>
            <a:spLocks/>
          </p:cNvSpPr>
          <p:nvPr/>
        </p:nvSpPr>
        <p:spPr bwMode="auto">
          <a:xfrm>
            <a:off x="892175" y="169862"/>
            <a:ext cx="8251826" cy="1679671"/>
          </a:xfrm>
          <a:custGeom>
            <a:avLst/>
            <a:gdLst/>
            <a:ahLst/>
            <a:cxnLst>
              <a:cxn ang="0">
                <a:pos x="16021" y="1568"/>
              </a:cxn>
              <a:cxn ang="0">
                <a:pos x="13697" y="1059"/>
              </a:cxn>
              <a:cxn ang="0">
                <a:pos x="11579" y="742"/>
              </a:cxn>
              <a:cxn ang="0">
                <a:pos x="9687" y="572"/>
              </a:cxn>
              <a:cxn ang="0">
                <a:pos x="7979" y="551"/>
              </a:cxn>
              <a:cxn ang="0">
                <a:pos x="6478" y="636"/>
              </a:cxn>
              <a:cxn ang="0">
                <a:pos x="5163" y="806"/>
              </a:cxn>
              <a:cxn ang="0">
                <a:pos x="4031" y="1059"/>
              </a:cxn>
              <a:cxn ang="0">
                <a:pos x="3044" y="1377"/>
              </a:cxn>
              <a:cxn ang="0">
                <a:pos x="2221" y="1716"/>
              </a:cxn>
              <a:cxn ang="0">
                <a:pos x="1543" y="2055"/>
              </a:cxn>
              <a:cxn ang="0">
                <a:pos x="987" y="2415"/>
              </a:cxn>
              <a:cxn ang="0">
                <a:pos x="576" y="2733"/>
              </a:cxn>
              <a:cxn ang="0">
                <a:pos x="288" y="2987"/>
              </a:cxn>
              <a:cxn ang="0">
                <a:pos x="82" y="3199"/>
              </a:cxn>
              <a:cxn ang="0">
                <a:pos x="0" y="3305"/>
              </a:cxn>
              <a:cxn ang="0">
                <a:pos x="0" y="3305"/>
              </a:cxn>
              <a:cxn ang="0">
                <a:pos x="82" y="3178"/>
              </a:cxn>
              <a:cxn ang="0">
                <a:pos x="267" y="2945"/>
              </a:cxn>
              <a:cxn ang="0">
                <a:pos x="535" y="2648"/>
              </a:cxn>
              <a:cxn ang="0">
                <a:pos x="946" y="2289"/>
              </a:cxn>
              <a:cxn ang="0">
                <a:pos x="1460" y="1886"/>
              </a:cxn>
              <a:cxn ang="0">
                <a:pos x="2118" y="1483"/>
              </a:cxn>
              <a:cxn ang="0">
                <a:pos x="2921" y="1081"/>
              </a:cxn>
              <a:cxn ang="0">
                <a:pos x="3887" y="720"/>
              </a:cxn>
              <a:cxn ang="0">
                <a:pos x="5018" y="403"/>
              </a:cxn>
              <a:cxn ang="0">
                <a:pos x="6335" y="170"/>
              </a:cxn>
              <a:cxn ang="0">
                <a:pos x="7836" y="22"/>
              </a:cxn>
              <a:cxn ang="0">
                <a:pos x="9543" y="22"/>
              </a:cxn>
              <a:cxn ang="0">
                <a:pos x="11476" y="149"/>
              </a:cxn>
              <a:cxn ang="0">
                <a:pos x="13615" y="424"/>
              </a:cxn>
              <a:cxn ang="0">
                <a:pos x="15980" y="911"/>
              </a:cxn>
              <a:cxn ang="0">
                <a:pos x="17276" y="1251"/>
              </a:cxn>
              <a:cxn ang="0">
                <a:pos x="17276" y="1356"/>
              </a:cxn>
              <a:cxn ang="0">
                <a:pos x="17276" y="1547"/>
              </a:cxn>
              <a:cxn ang="0">
                <a:pos x="17276" y="1886"/>
              </a:cxn>
            </a:cxnLst>
            <a:rect l="0" t="0" r="r" b="b"/>
            <a:pathLst>
              <a:path w="17276" h="3326">
                <a:moveTo>
                  <a:pt x="17276" y="1886"/>
                </a:moveTo>
                <a:lnTo>
                  <a:pt x="16021" y="1568"/>
                </a:lnTo>
                <a:lnTo>
                  <a:pt x="14829" y="1293"/>
                </a:lnTo>
                <a:lnTo>
                  <a:pt x="13697" y="1059"/>
                </a:lnTo>
                <a:lnTo>
                  <a:pt x="12607" y="890"/>
                </a:lnTo>
                <a:lnTo>
                  <a:pt x="11579" y="742"/>
                </a:lnTo>
                <a:lnTo>
                  <a:pt x="10612" y="636"/>
                </a:lnTo>
                <a:lnTo>
                  <a:pt x="9687" y="572"/>
                </a:lnTo>
                <a:lnTo>
                  <a:pt x="8802" y="551"/>
                </a:lnTo>
                <a:lnTo>
                  <a:pt x="7979" y="551"/>
                </a:lnTo>
                <a:lnTo>
                  <a:pt x="7219" y="572"/>
                </a:lnTo>
                <a:lnTo>
                  <a:pt x="6478" y="636"/>
                </a:lnTo>
                <a:lnTo>
                  <a:pt x="5800" y="700"/>
                </a:lnTo>
                <a:lnTo>
                  <a:pt x="5163" y="806"/>
                </a:lnTo>
                <a:lnTo>
                  <a:pt x="4565" y="932"/>
                </a:lnTo>
                <a:lnTo>
                  <a:pt x="4031" y="1059"/>
                </a:lnTo>
                <a:lnTo>
                  <a:pt x="3517" y="1207"/>
                </a:lnTo>
                <a:lnTo>
                  <a:pt x="3044" y="1377"/>
                </a:lnTo>
                <a:lnTo>
                  <a:pt x="2612" y="1526"/>
                </a:lnTo>
                <a:lnTo>
                  <a:pt x="2221" y="1716"/>
                </a:lnTo>
                <a:lnTo>
                  <a:pt x="1851" y="1886"/>
                </a:lnTo>
                <a:lnTo>
                  <a:pt x="1543" y="2055"/>
                </a:lnTo>
                <a:lnTo>
                  <a:pt x="1254" y="2246"/>
                </a:lnTo>
                <a:lnTo>
                  <a:pt x="987" y="2415"/>
                </a:lnTo>
                <a:lnTo>
                  <a:pt x="781" y="2564"/>
                </a:lnTo>
                <a:lnTo>
                  <a:pt x="576" y="2733"/>
                </a:lnTo>
                <a:lnTo>
                  <a:pt x="412" y="2860"/>
                </a:lnTo>
                <a:lnTo>
                  <a:pt x="288" y="2987"/>
                </a:lnTo>
                <a:lnTo>
                  <a:pt x="164" y="3093"/>
                </a:lnTo>
                <a:lnTo>
                  <a:pt x="82" y="3199"/>
                </a:lnTo>
                <a:lnTo>
                  <a:pt x="41" y="3263"/>
                </a:lnTo>
                <a:lnTo>
                  <a:pt x="0" y="3305"/>
                </a:lnTo>
                <a:lnTo>
                  <a:pt x="0" y="3326"/>
                </a:lnTo>
                <a:lnTo>
                  <a:pt x="0" y="3305"/>
                </a:lnTo>
                <a:lnTo>
                  <a:pt x="21" y="3263"/>
                </a:lnTo>
                <a:lnTo>
                  <a:pt x="82" y="3178"/>
                </a:lnTo>
                <a:lnTo>
                  <a:pt x="164" y="3073"/>
                </a:lnTo>
                <a:lnTo>
                  <a:pt x="267" y="2945"/>
                </a:lnTo>
                <a:lnTo>
                  <a:pt x="390" y="2818"/>
                </a:lnTo>
                <a:lnTo>
                  <a:pt x="535" y="2648"/>
                </a:lnTo>
                <a:lnTo>
                  <a:pt x="720" y="2479"/>
                </a:lnTo>
                <a:lnTo>
                  <a:pt x="946" y="2289"/>
                </a:lnTo>
                <a:lnTo>
                  <a:pt x="1172" y="2097"/>
                </a:lnTo>
                <a:lnTo>
                  <a:pt x="1460" y="1886"/>
                </a:lnTo>
                <a:lnTo>
                  <a:pt x="1768" y="1696"/>
                </a:lnTo>
                <a:lnTo>
                  <a:pt x="2118" y="1483"/>
                </a:lnTo>
                <a:lnTo>
                  <a:pt x="2509" y="1271"/>
                </a:lnTo>
                <a:lnTo>
                  <a:pt x="2921" y="1081"/>
                </a:lnTo>
                <a:lnTo>
                  <a:pt x="3394" y="890"/>
                </a:lnTo>
                <a:lnTo>
                  <a:pt x="3887" y="720"/>
                </a:lnTo>
                <a:lnTo>
                  <a:pt x="4442" y="551"/>
                </a:lnTo>
                <a:lnTo>
                  <a:pt x="5018" y="403"/>
                </a:lnTo>
                <a:lnTo>
                  <a:pt x="5656" y="275"/>
                </a:lnTo>
                <a:lnTo>
                  <a:pt x="6335" y="170"/>
                </a:lnTo>
                <a:lnTo>
                  <a:pt x="7075" y="85"/>
                </a:lnTo>
                <a:lnTo>
                  <a:pt x="7836" y="22"/>
                </a:lnTo>
                <a:lnTo>
                  <a:pt x="8679" y="0"/>
                </a:lnTo>
                <a:lnTo>
                  <a:pt x="9543" y="22"/>
                </a:lnTo>
                <a:lnTo>
                  <a:pt x="10489" y="64"/>
                </a:lnTo>
                <a:lnTo>
                  <a:pt x="11476" y="149"/>
                </a:lnTo>
                <a:lnTo>
                  <a:pt x="12505" y="255"/>
                </a:lnTo>
                <a:lnTo>
                  <a:pt x="13615" y="424"/>
                </a:lnTo>
                <a:lnTo>
                  <a:pt x="14767" y="657"/>
                </a:lnTo>
                <a:lnTo>
                  <a:pt x="15980" y="911"/>
                </a:lnTo>
                <a:lnTo>
                  <a:pt x="17276" y="1229"/>
                </a:lnTo>
                <a:lnTo>
                  <a:pt x="17276" y="1251"/>
                </a:lnTo>
                <a:lnTo>
                  <a:pt x="17276" y="1293"/>
                </a:lnTo>
                <a:lnTo>
                  <a:pt x="17276" y="1356"/>
                </a:lnTo>
                <a:lnTo>
                  <a:pt x="17276" y="1441"/>
                </a:lnTo>
                <a:lnTo>
                  <a:pt x="17276" y="1547"/>
                </a:lnTo>
                <a:lnTo>
                  <a:pt x="17276" y="1696"/>
                </a:lnTo>
                <a:lnTo>
                  <a:pt x="17276" y="1886"/>
                </a:lnTo>
                <a:close/>
              </a:path>
            </a:pathLst>
          </a:custGeom>
          <a:solidFill>
            <a:schemeClr val="accent4">
              <a:lumMod val="40000"/>
              <a:lumOff val="6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11" name="Freeform 6"/>
          <p:cNvSpPr>
            <a:spLocks/>
          </p:cNvSpPr>
          <p:nvPr/>
        </p:nvSpPr>
        <p:spPr bwMode="auto">
          <a:xfrm>
            <a:off x="533400" y="322262"/>
            <a:ext cx="8610600" cy="1582738"/>
          </a:xfrm>
          <a:custGeom>
            <a:avLst/>
            <a:gdLst/>
            <a:ahLst/>
            <a:cxnLst>
              <a:cxn ang="0">
                <a:pos x="15096" y="1483"/>
              </a:cxn>
              <a:cxn ang="0">
                <a:pos x="12916" y="1017"/>
              </a:cxn>
              <a:cxn ang="0">
                <a:pos x="10921" y="699"/>
              </a:cxn>
              <a:cxn ang="0">
                <a:pos x="9132" y="551"/>
              </a:cxn>
              <a:cxn ang="0">
                <a:pos x="7528" y="509"/>
              </a:cxn>
              <a:cxn ang="0">
                <a:pos x="6109" y="593"/>
              </a:cxn>
              <a:cxn ang="0">
                <a:pos x="4874" y="762"/>
              </a:cxn>
              <a:cxn ang="0">
                <a:pos x="3785" y="996"/>
              </a:cxn>
              <a:cxn ang="0">
                <a:pos x="2859" y="1293"/>
              </a:cxn>
              <a:cxn ang="0">
                <a:pos x="2098" y="1610"/>
              </a:cxn>
              <a:cxn ang="0">
                <a:pos x="1440" y="1949"/>
              </a:cxn>
              <a:cxn ang="0">
                <a:pos x="947" y="2267"/>
              </a:cxn>
              <a:cxn ang="0">
                <a:pos x="556" y="2563"/>
              </a:cxn>
              <a:cxn ang="0">
                <a:pos x="267" y="2818"/>
              </a:cxn>
              <a:cxn ang="0">
                <a:pos x="83" y="3008"/>
              </a:cxn>
              <a:cxn ang="0">
                <a:pos x="0" y="3114"/>
              </a:cxn>
              <a:cxn ang="0">
                <a:pos x="0" y="3114"/>
              </a:cxn>
              <a:cxn ang="0">
                <a:pos x="83" y="2987"/>
              </a:cxn>
              <a:cxn ang="0">
                <a:pos x="247" y="2776"/>
              </a:cxn>
              <a:cxn ang="0">
                <a:pos x="515" y="2500"/>
              </a:cxn>
              <a:cxn ang="0">
                <a:pos x="885" y="2161"/>
              </a:cxn>
              <a:cxn ang="0">
                <a:pos x="1379" y="1780"/>
              </a:cxn>
              <a:cxn ang="0">
                <a:pos x="1995" y="1399"/>
              </a:cxn>
              <a:cxn ang="0">
                <a:pos x="2757" y="1017"/>
              </a:cxn>
              <a:cxn ang="0">
                <a:pos x="3661" y="678"/>
              </a:cxn>
              <a:cxn ang="0">
                <a:pos x="4731" y="381"/>
              </a:cxn>
              <a:cxn ang="0">
                <a:pos x="5985" y="170"/>
              </a:cxn>
              <a:cxn ang="0">
                <a:pos x="7404" y="42"/>
              </a:cxn>
              <a:cxn ang="0">
                <a:pos x="9009" y="22"/>
              </a:cxn>
              <a:cxn ang="0">
                <a:pos x="10818" y="127"/>
              </a:cxn>
              <a:cxn ang="0">
                <a:pos x="12834" y="403"/>
              </a:cxn>
              <a:cxn ang="0">
                <a:pos x="15075" y="868"/>
              </a:cxn>
              <a:cxn ang="0">
                <a:pos x="16289" y="1186"/>
              </a:cxn>
              <a:cxn ang="0">
                <a:pos x="16289" y="1271"/>
              </a:cxn>
              <a:cxn ang="0">
                <a:pos x="16289" y="1461"/>
              </a:cxn>
              <a:cxn ang="0">
                <a:pos x="16289" y="1780"/>
              </a:cxn>
            </a:cxnLst>
            <a:rect l="0" t="0" r="r" b="b"/>
            <a:pathLst>
              <a:path w="16289" h="3135">
                <a:moveTo>
                  <a:pt x="16289" y="1780"/>
                </a:moveTo>
                <a:lnTo>
                  <a:pt x="15096" y="1483"/>
                </a:lnTo>
                <a:lnTo>
                  <a:pt x="13985" y="1229"/>
                </a:lnTo>
                <a:lnTo>
                  <a:pt x="12916" y="1017"/>
                </a:lnTo>
                <a:lnTo>
                  <a:pt x="11888" y="826"/>
                </a:lnTo>
                <a:lnTo>
                  <a:pt x="10921" y="699"/>
                </a:lnTo>
                <a:lnTo>
                  <a:pt x="9996" y="615"/>
                </a:lnTo>
                <a:lnTo>
                  <a:pt x="9132" y="551"/>
                </a:lnTo>
                <a:lnTo>
                  <a:pt x="8309" y="509"/>
                </a:lnTo>
                <a:lnTo>
                  <a:pt x="7528" y="509"/>
                </a:lnTo>
                <a:lnTo>
                  <a:pt x="6808" y="551"/>
                </a:lnTo>
                <a:lnTo>
                  <a:pt x="6109" y="593"/>
                </a:lnTo>
                <a:lnTo>
                  <a:pt x="5471" y="678"/>
                </a:lnTo>
                <a:lnTo>
                  <a:pt x="4874" y="762"/>
                </a:lnTo>
                <a:lnTo>
                  <a:pt x="4319" y="868"/>
                </a:lnTo>
                <a:lnTo>
                  <a:pt x="3785" y="996"/>
                </a:lnTo>
                <a:lnTo>
                  <a:pt x="3312" y="1144"/>
                </a:lnTo>
                <a:lnTo>
                  <a:pt x="2859" y="1293"/>
                </a:lnTo>
                <a:lnTo>
                  <a:pt x="2468" y="1441"/>
                </a:lnTo>
                <a:lnTo>
                  <a:pt x="2098" y="1610"/>
                </a:lnTo>
                <a:lnTo>
                  <a:pt x="1748" y="1780"/>
                </a:lnTo>
                <a:lnTo>
                  <a:pt x="1440" y="1949"/>
                </a:lnTo>
                <a:lnTo>
                  <a:pt x="1172" y="2119"/>
                </a:lnTo>
                <a:lnTo>
                  <a:pt x="947" y="2267"/>
                </a:lnTo>
                <a:lnTo>
                  <a:pt x="720" y="2415"/>
                </a:lnTo>
                <a:lnTo>
                  <a:pt x="556" y="2563"/>
                </a:lnTo>
                <a:lnTo>
                  <a:pt x="391" y="2712"/>
                </a:lnTo>
                <a:lnTo>
                  <a:pt x="267" y="2818"/>
                </a:lnTo>
                <a:lnTo>
                  <a:pt x="165" y="2924"/>
                </a:lnTo>
                <a:lnTo>
                  <a:pt x="83" y="3008"/>
                </a:lnTo>
                <a:lnTo>
                  <a:pt x="41" y="3072"/>
                </a:lnTo>
                <a:lnTo>
                  <a:pt x="0" y="3114"/>
                </a:lnTo>
                <a:lnTo>
                  <a:pt x="0" y="3135"/>
                </a:lnTo>
                <a:lnTo>
                  <a:pt x="0" y="3114"/>
                </a:lnTo>
                <a:lnTo>
                  <a:pt x="21" y="3072"/>
                </a:lnTo>
                <a:lnTo>
                  <a:pt x="83" y="2987"/>
                </a:lnTo>
                <a:lnTo>
                  <a:pt x="144" y="2902"/>
                </a:lnTo>
                <a:lnTo>
                  <a:pt x="247" y="2776"/>
                </a:lnTo>
                <a:lnTo>
                  <a:pt x="370" y="2648"/>
                </a:lnTo>
                <a:lnTo>
                  <a:pt x="515" y="2500"/>
                </a:lnTo>
                <a:lnTo>
                  <a:pt x="679" y="2331"/>
                </a:lnTo>
                <a:lnTo>
                  <a:pt x="885" y="2161"/>
                </a:lnTo>
                <a:lnTo>
                  <a:pt x="1111" y="1970"/>
                </a:lnTo>
                <a:lnTo>
                  <a:pt x="1379" y="1780"/>
                </a:lnTo>
                <a:lnTo>
                  <a:pt x="1666" y="1589"/>
                </a:lnTo>
                <a:lnTo>
                  <a:pt x="1995" y="1399"/>
                </a:lnTo>
                <a:lnTo>
                  <a:pt x="2366" y="1207"/>
                </a:lnTo>
                <a:lnTo>
                  <a:pt x="2757" y="1017"/>
                </a:lnTo>
                <a:lnTo>
                  <a:pt x="3188" y="848"/>
                </a:lnTo>
                <a:lnTo>
                  <a:pt x="3661" y="678"/>
                </a:lnTo>
                <a:lnTo>
                  <a:pt x="4176" y="529"/>
                </a:lnTo>
                <a:lnTo>
                  <a:pt x="4731" y="381"/>
                </a:lnTo>
                <a:lnTo>
                  <a:pt x="5327" y="254"/>
                </a:lnTo>
                <a:lnTo>
                  <a:pt x="5985" y="170"/>
                </a:lnTo>
                <a:lnTo>
                  <a:pt x="6664" y="84"/>
                </a:lnTo>
                <a:lnTo>
                  <a:pt x="7404" y="42"/>
                </a:lnTo>
                <a:lnTo>
                  <a:pt x="8165" y="0"/>
                </a:lnTo>
                <a:lnTo>
                  <a:pt x="9009" y="22"/>
                </a:lnTo>
                <a:lnTo>
                  <a:pt x="9893" y="64"/>
                </a:lnTo>
                <a:lnTo>
                  <a:pt x="10818" y="127"/>
                </a:lnTo>
                <a:lnTo>
                  <a:pt x="11806" y="254"/>
                </a:lnTo>
                <a:lnTo>
                  <a:pt x="12834" y="403"/>
                </a:lnTo>
                <a:lnTo>
                  <a:pt x="13924" y="615"/>
                </a:lnTo>
                <a:lnTo>
                  <a:pt x="15075" y="868"/>
                </a:lnTo>
                <a:lnTo>
                  <a:pt x="16289" y="1165"/>
                </a:lnTo>
                <a:lnTo>
                  <a:pt x="16289" y="1186"/>
                </a:lnTo>
                <a:lnTo>
                  <a:pt x="16289" y="1229"/>
                </a:lnTo>
                <a:lnTo>
                  <a:pt x="16289" y="1271"/>
                </a:lnTo>
                <a:lnTo>
                  <a:pt x="16289" y="1355"/>
                </a:lnTo>
                <a:lnTo>
                  <a:pt x="16289" y="1461"/>
                </a:lnTo>
                <a:lnTo>
                  <a:pt x="16289" y="1610"/>
                </a:lnTo>
                <a:lnTo>
                  <a:pt x="16289" y="1780"/>
                </a:ln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13" name="Freeform 12"/>
          <p:cNvSpPr/>
          <p:nvPr/>
        </p:nvSpPr>
        <p:spPr>
          <a:xfrm>
            <a:off x="-10274" y="4572000"/>
            <a:ext cx="9154274" cy="2310441"/>
          </a:xfrm>
          <a:custGeom>
            <a:avLst/>
            <a:gdLst>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12324 w 9166598"/>
              <a:gd name="connsiteY0" fmla="*/ 1202077 h 3995891"/>
              <a:gd name="connsiteX1" fmla="*/ 4008971 w 9166598"/>
              <a:gd name="connsiteY1" fmla="*/ 1890445 h 3995891"/>
              <a:gd name="connsiteX2" fmla="*/ 9166598 w 9166598"/>
              <a:gd name="connsiteY2" fmla="*/ 0 h 3995891"/>
              <a:gd name="connsiteX3" fmla="*/ 9166598 w 9166598"/>
              <a:gd name="connsiteY3" fmla="*/ 2476072 h 3995891"/>
              <a:gd name="connsiteX4" fmla="*/ 12324 w 9166598"/>
              <a:gd name="connsiteY4" fmla="*/ 2455524 h 3995891"/>
              <a:gd name="connsiteX5" fmla="*/ 12324 w 9166598"/>
              <a:gd name="connsiteY5" fmla="*/ 1202077 h 3995891"/>
              <a:gd name="connsiteX0" fmla="*/ 12324 w 9166598"/>
              <a:gd name="connsiteY0" fmla="*/ 1202077 h 3995891"/>
              <a:gd name="connsiteX1" fmla="*/ 4008971 w 9166598"/>
              <a:gd name="connsiteY1" fmla="*/ 1890445 h 3995891"/>
              <a:gd name="connsiteX2" fmla="*/ 9166598 w 9166598"/>
              <a:gd name="connsiteY2" fmla="*/ 0 h 3995891"/>
              <a:gd name="connsiteX3" fmla="*/ 9166598 w 9166598"/>
              <a:gd name="connsiteY3" fmla="*/ 2476072 h 3995891"/>
              <a:gd name="connsiteX4" fmla="*/ 12324 w 9166598"/>
              <a:gd name="connsiteY4" fmla="*/ 2455524 h 3995891"/>
              <a:gd name="connsiteX5" fmla="*/ 12324 w 9166598"/>
              <a:gd name="connsiteY5" fmla="*/ 1202077 h 3995891"/>
              <a:gd name="connsiteX0" fmla="*/ 12324 w 9166598"/>
              <a:gd name="connsiteY0" fmla="*/ 1202077 h 3995891"/>
              <a:gd name="connsiteX1" fmla="*/ 4008971 w 9166598"/>
              <a:gd name="connsiteY1" fmla="*/ 1890445 h 3995891"/>
              <a:gd name="connsiteX2" fmla="*/ 9166598 w 9166598"/>
              <a:gd name="connsiteY2" fmla="*/ 0 h 3995891"/>
              <a:gd name="connsiteX3" fmla="*/ 9166598 w 9166598"/>
              <a:gd name="connsiteY3" fmla="*/ 2476072 h 3995891"/>
              <a:gd name="connsiteX4" fmla="*/ 12324 w 9166598"/>
              <a:gd name="connsiteY4" fmla="*/ 2455524 h 3995891"/>
              <a:gd name="connsiteX5" fmla="*/ 12324 w 9166598"/>
              <a:gd name="connsiteY5" fmla="*/ 1202077 h 3995891"/>
              <a:gd name="connsiteX0" fmla="*/ 0 w 9154274"/>
              <a:gd name="connsiteY0" fmla="*/ 1202077 h 3049861"/>
              <a:gd name="connsiteX1" fmla="*/ 3996647 w 9154274"/>
              <a:gd name="connsiteY1" fmla="*/ 1890445 h 3049861"/>
              <a:gd name="connsiteX2" fmla="*/ 9154274 w 9154274"/>
              <a:gd name="connsiteY2" fmla="*/ 0 h 3049861"/>
              <a:gd name="connsiteX3" fmla="*/ 9154274 w 9154274"/>
              <a:gd name="connsiteY3" fmla="*/ 2476072 h 3049861"/>
              <a:gd name="connsiteX4" fmla="*/ 0 w 9154274"/>
              <a:gd name="connsiteY4" fmla="*/ 2455524 h 3049861"/>
              <a:gd name="connsiteX5" fmla="*/ 0 w 9154274"/>
              <a:gd name="connsiteY5" fmla="*/ 1202077 h 3049861"/>
              <a:gd name="connsiteX0" fmla="*/ 0 w 9154274"/>
              <a:gd name="connsiteY0" fmla="*/ 1202077 h 3049861"/>
              <a:gd name="connsiteX1" fmla="*/ 3996647 w 9154274"/>
              <a:gd name="connsiteY1" fmla="*/ 1890445 h 3049861"/>
              <a:gd name="connsiteX2" fmla="*/ 9154274 w 9154274"/>
              <a:gd name="connsiteY2" fmla="*/ 0 h 3049861"/>
              <a:gd name="connsiteX3" fmla="*/ 9154274 w 9154274"/>
              <a:gd name="connsiteY3" fmla="*/ 2476072 h 3049861"/>
              <a:gd name="connsiteX4" fmla="*/ 0 w 9154274"/>
              <a:gd name="connsiteY4" fmla="*/ 2455524 h 3049861"/>
              <a:gd name="connsiteX5" fmla="*/ 0 w 9154274"/>
              <a:gd name="connsiteY5" fmla="*/ 1202077 h 3049861"/>
              <a:gd name="connsiteX0" fmla="*/ 0 w 9154274"/>
              <a:gd name="connsiteY0" fmla="*/ 1202077 h 2885326"/>
              <a:gd name="connsiteX1" fmla="*/ 3996647 w 9154274"/>
              <a:gd name="connsiteY1" fmla="*/ 1890445 h 2885326"/>
              <a:gd name="connsiteX2" fmla="*/ 9154274 w 9154274"/>
              <a:gd name="connsiteY2" fmla="*/ 0 h 2885326"/>
              <a:gd name="connsiteX3" fmla="*/ 9154274 w 9154274"/>
              <a:gd name="connsiteY3" fmla="*/ 2476072 h 2885326"/>
              <a:gd name="connsiteX4" fmla="*/ 0 w 9154274"/>
              <a:gd name="connsiteY4" fmla="*/ 2455524 h 2885326"/>
              <a:gd name="connsiteX5" fmla="*/ 0 w 9154274"/>
              <a:gd name="connsiteY5" fmla="*/ 1202077 h 2885326"/>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9154274" h="2476072">
                <a:moveTo>
                  <a:pt x="0" y="1202077"/>
                </a:moveTo>
                <a:cubicBezTo>
                  <a:pt x="875016" y="1451225"/>
                  <a:pt x="2273156" y="1880171"/>
                  <a:pt x="3996647" y="1890445"/>
                </a:cubicBezTo>
                <a:cubicBezTo>
                  <a:pt x="7798941" y="1960652"/>
                  <a:pt x="8793822" y="505146"/>
                  <a:pt x="9154274" y="0"/>
                </a:cubicBezTo>
                <a:lnTo>
                  <a:pt x="9154274" y="2476072"/>
                </a:lnTo>
                <a:lnTo>
                  <a:pt x="0" y="2455524"/>
                </a:lnTo>
                <a:cubicBezTo>
                  <a:pt x="3425" y="2027434"/>
                  <a:pt x="6849" y="1599344"/>
                  <a:pt x="0" y="1202077"/>
                </a:cubicBezTo>
                <a:close/>
              </a:path>
            </a:pathLst>
          </a:custGeom>
          <a:solidFill>
            <a:schemeClr val="accent3">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fontAlgn="auto">
              <a:spcBef>
                <a:spcPts val="0"/>
              </a:spcBef>
              <a:spcAft>
                <a:spcPts val="0"/>
              </a:spcAft>
            </a:pPr>
            <a:endParaRPr lang="en-US">
              <a:solidFill>
                <a:prstClr val="white"/>
              </a:solidFill>
            </a:endParaRPr>
          </a:p>
        </p:txBody>
      </p:sp>
      <p:sp>
        <p:nvSpPr>
          <p:cNvPr id="9" name="Freeform 8"/>
          <p:cNvSpPr>
            <a:spLocks/>
          </p:cNvSpPr>
          <p:nvPr/>
        </p:nvSpPr>
        <p:spPr bwMode="auto">
          <a:xfrm flipV="1">
            <a:off x="0" y="4114800"/>
            <a:ext cx="8991600" cy="3810000"/>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lumMod val="40000"/>
              <a:lumOff val="6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8" name="Freeform 9"/>
          <p:cNvSpPr>
            <a:spLocks/>
          </p:cNvSpPr>
          <p:nvPr/>
        </p:nvSpPr>
        <p:spPr bwMode="auto">
          <a:xfrm flipV="1">
            <a:off x="0" y="4571999"/>
            <a:ext cx="9144000" cy="3251199"/>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Tree>
    <p:extLst>
      <p:ext uri="{BB962C8B-B14F-4D97-AF65-F5344CB8AC3E}">
        <p14:creationId xmlns:p14="http://schemas.microsoft.com/office/powerpoint/2010/main" val="3701299262"/>
      </p:ext>
    </p:extLst>
  </p:cSld>
  <p:clrMapOvr>
    <a:masterClrMapping/>
  </p:clrMapOvr>
  <p:hf hdr="0" ftr="0" dt="0"/>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561575699"/>
      </p:ext>
    </p:extLst>
  </p:cSld>
  <p:clrMapOvr>
    <a:masterClrMapping/>
  </p:clrMapOvr>
  <p:hf hdr="0" ftr="0" dt="0"/>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1168533460"/>
      </p:ext>
    </p:extLst>
  </p:cSld>
  <p:clrMapOvr>
    <a:masterClrMapping/>
  </p:clrMapOvr>
  <p:hf hdr="0" ftr="0" dt="0"/>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3905658272"/>
      </p:ext>
    </p:extLst>
  </p:cSld>
  <p:clrMapOvr>
    <a:masterClrMapping/>
  </p:clrMapOvr>
  <p:hf hdr="0" ftr="0" dt="0"/>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50" name="Freeform 7"/>
          <p:cNvSpPr>
            <a:spLocks/>
          </p:cNvSpPr>
          <p:nvPr/>
        </p:nvSpPr>
        <p:spPr bwMode="auto">
          <a:xfrm>
            <a:off x="-38100" y="463550"/>
            <a:ext cx="9182100" cy="6419850"/>
          </a:xfrm>
          <a:custGeom>
            <a:avLst/>
            <a:gdLst/>
            <a:ahLst/>
            <a:cxnLst>
              <a:cxn ang="0">
                <a:pos x="17280" y="12123"/>
              </a:cxn>
              <a:cxn ang="0">
                <a:pos x="0" y="12132"/>
              </a:cxn>
              <a:cxn ang="0">
                <a:pos x="2" y="4163"/>
              </a:cxn>
              <a:cxn ang="0">
                <a:pos x="262" y="3633"/>
              </a:cxn>
              <a:cxn ang="0">
                <a:pos x="567" y="3147"/>
              </a:cxn>
              <a:cxn ang="0">
                <a:pos x="912" y="2704"/>
              </a:cxn>
              <a:cxn ang="0">
                <a:pos x="1295" y="2299"/>
              </a:cxn>
              <a:cxn ang="0">
                <a:pos x="1714" y="1931"/>
              </a:cxn>
              <a:cxn ang="0">
                <a:pos x="2166" y="1602"/>
              </a:cxn>
              <a:cxn ang="0">
                <a:pos x="2649" y="1308"/>
              </a:cxn>
              <a:cxn ang="0">
                <a:pos x="3160" y="1048"/>
              </a:cxn>
              <a:cxn ang="0">
                <a:pos x="3696" y="820"/>
              </a:cxn>
              <a:cxn ang="0">
                <a:pos x="4255" y="623"/>
              </a:cxn>
              <a:cxn ang="0">
                <a:pos x="4835" y="457"/>
              </a:cxn>
              <a:cxn ang="0">
                <a:pos x="5433" y="319"/>
              </a:cxn>
              <a:cxn ang="0">
                <a:pos x="6047" y="207"/>
              </a:cxn>
              <a:cxn ang="0">
                <a:pos x="6673" y="121"/>
              </a:cxn>
              <a:cxn ang="0">
                <a:pos x="7311" y="59"/>
              </a:cxn>
              <a:cxn ang="0">
                <a:pos x="7955" y="19"/>
              </a:cxn>
              <a:cxn ang="0">
                <a:pos x="8605" y="0"/>
              </a:cxn>
              <a:cxn ang="0">
                <a:pos x="9259" y="1"/>
              </a:cxn>
              <a:cxn ang="0">
                <a:pos x="9911" y="20"/>
              </a:cxn>
              <a:cxn ang="0">
                <a:pos x="10562" y="55"/>
              </a:cxn>
              <a:cxn ang="0">
                <a:pos x="11209" y="107"/>
              </a:cxn>
              <a:cxn ang="0">
                <a:pos x="11848" y="172"/>
              </a:cxn>
              <a:cxn ang="0">
                <a:pos x="12477" y="250"/>
              </a:cxn>
              <a:cxn ang="0">
                <a:pos x="13094" y="338"/>
              </a:cxn>
              <a:cxn ang="0">
                <a:pos x="13695" y="435"/>
              </a:cxn>
              <a:cxn ang="0">
                <a:pos x="14280" y="542"/>
              </a:cxn>
              <a:cxn ang="0">
                <a:pos x="14845" y="655"/>
              </a:cxn>
              <a:cxn ang="0">
                <a:pos x="15387" y="772"/>
              </a:cxn>
              <a:cxn ang="0">
                <a:pos x="15904" y="894"/>
              </a:cxn>
              <a:cxn ang="0">
                <a:pos x="16393" y="1019"/>
              </a:cxn>
              <a:cxn ang="0">
                <a:pos x="16853" y="1144"/>
              </a:cxn>
              <a:cxn ang="0">
                <a:pos x="17280" y="1268"/>
              </a:cxn>
              <a:cxn ang="0">
                <a:pos x="17280" y="1980"/>
              </a:cxn>
              <a:cxn ang="0">
                <a:pos x="17280" y="2678"/>
              </a:cxn>
              <a:cxn ang="0">
                <a:pos x="17280" y="3364"/>
              </a:cxn>
              <a:cxn ang="0">
                <a:pos x="17280" y="4043"/>
              </a:cxn>
              <a:cxn ang="0">
                <a:pos x="17280" y="4712"/>
              </a:cxn>
              <a:cxn ang="0">
                <a:pos x="17280" y="5377"/>
              </a:cxn>
              <a:cxn ang="0">
                <a:pos x="17280" y="6038"/>
              </a:cxn>
              <a:cxn ang="0">
                <a:pos x="17280" y="6696"/>
              </a:cxn>
              <a:cxn ang="0">
                <a:pos x="17280" y="7355"/>
              </a:cxn>
              <a:cxn ang="0">
                <a:pos x="17280" y="8015"/>
              </a:cxn>
              <a:cxn ang="0">
                <a:pos x="17280" y="8680"/>
              </a:cxn>
              <a:cxn ang="0">
                <a:pos x="17280" y="9350"/>
              </a:cxn>
              <a:cxn ang="0">
                <a:pos x="17280" y="10027"/>
              </a:cxn>
              <a:cxn ang="0">
                <a:pos x="17280" y="10714"/>
              </a:cxn>
              <a:cxn ang="0">
                <a:pos x="17280" y="11413"/>
              </a:cxn>
              <a:cxn ang="0">
                <a:pos x="17280" y="12123"/>
              </a:cxn>
            </a:cxnLst>
            <a:rect l="0" t="0" r="r" b="b"/>
            <a:pathLst>
              <a:path w="17280" h="12132">
                <a:moveTo>
                  <a:pt x="17280" y="12123"/>
                </a:moveTo>
                <a:lnTo>
                  <a:pt x="0" y="12132"/>
                </a:lnTo>
                <a:lnTo>
                  <a:pt x="2" y="4163"/>
                </a:lnTo>
                <a:lnTo>
                  <a:pt x="262" y="3633"/>
                </a:lnTo>
                <a:lnTo>
                  <a:pt x="567" y="3147"/>
                </a:lnTo>
                <a:lnTo>
                  <a:pt x="912" y="2704"/>
                </a:lnTo>
                <a:lnTo>
                  <a:pt x="1295" y="2299"/>
                </a:lnTo>
                <a:lnTo>
                  <a:pt x="1714" y="1931"/>
                </a:lnTo>
                <a:lnTo>
                  <a:pt x="2166" y="1602"/>
                </a:lnTo>
                <a:lnTo>
                  <a:pt x="2649" y="1308"/>
                </a:lnTo>
                <a:lnTo>
                  <a:pt x="3160" y="1048"/>
                </a:lnTo>
                <a:lnTo>
                  <a:pt x="3696" y="820"/>
                </a:lnTo>
                <a:lnTo>
                  <a:pt x="4255" y="623"/>
                </a:lnTo>
                <a:lnTo>
                  <a:pt x="4835" y="457"/>
                </a:lnTo>
                <a:lnTo>
                  <a:pt x="5433" y="319"/>
                </a:lnTo>
                <a:lnTo>
                  <a:pt x="6047" y="207"/>
                </a:lnTo>
                <a:lnTo>
                  <a:pt x="6673" y="121"/>
                </a:lnTo>
                <a:lnTo>
                  <a:pt x="7311" y="59"/>
                </a:lnTo>
                <a:lnTo>
                  <a:pt x="7955" y="19"/>
                </a:lnTo>
                <a:lnTo>
                  <a:pt x="8605" y="0"/>
                </a:lnTo>
                <a:lnTo>
                  <a:pt x="9259" y="1"/>
                </a:lnTo>
                <a:lnTo>
                  <a:pt x="9911" y="20"/>
                </a:lnTo>
                <a:lnTo>
                  <a:pt x="10562" y="55"/>
                </a:lnTo>
                <a:lnTo>
                  <a:pt x="11209" y="107"/>
                </a:lnTo>
                <a:lnTo>
                  <a:pt x="11848" y="172"/>
                </a:lnTo>
                <a:lnTo>
                  <a:pt x="12477" y="250"/>
                </a:lnTo>
                <a:lnTo>
                  <a:pt x="13094" y="338"/>
                </a:lnTo>
                <a:lnTo>
                  <a:pt x="13695" y="435"/>
                </a:lnTo>
                <a:lnTo>
                  <a:pt x="14280" y="542"/>
                </a:lnTo>
                <a:lnTo>
                  <a:pt x="14845" y="655"/>
                </a:lnTo>
                <a:lnTo>
                  <a:pt x="15387" y="772"/>
                </a:lnTo>
                <a:lnTo>
                  <a:pt x="15904" y="894"/>
                </a:lnTo>
                <a:lnTo>
                  <a:pt x="16393" y="1019"/>
                </a:lnTo>
                <a:lnTo>
                  <a:pt x="16853" y="1144"/>
                </a:lnTo>
                <a:lnTo>
                  <a:pt x="17280" y="1268"/>
                </a:lnTo>
                <a:lnTo>
                  <a:pt x="17280" y="1980"/>
                </a:lnTo>
                <a:lnTo>
                  <a:pt x="17280" y="2678"/>
                </a:lnTo>
                <a:lnTo>
                  <a:pt x="17280" y="3364"/>
                </a:lnTo>
                <a:lnTo>
                  <a:pt x="17280" y="4043"/>
                </a:lnTo>
                <a:lnTo>
                  <a:pt x="17280" y="4712"/>
                </a:lnTo>
                <a:lnTo>
                  <a:pt x="17280" y="5377"/>
                </a:lnTo>
                <a:lnTo>
                  <a:pt x="17280" y="6038"/>
                </a:lnTo>
                <a:lnTo>
                  <a:pt x="17280" y="6696"/>
                </a:lnTo>
                <a:lnTo>
                  <a:pt x="17280" y="7355"/>
                </a:lnTo>
                <a:lnTo>
                  <a:pt x="17280" y="8015"/>
                </a:lnTo>
                <a:lnTo>
                  <a:pt x="17280" y="8680"/>
                </a:lnTo>
                <a:lnTo>
                  <a:pt x="17280" y="9350"/>
                </a:lnTo>
                <a:lnTo>
                  <a:pt x="17280" y="10027"/>
                </a:lnTo>
                <a:lnTo>
                  <a:pt x="17280" y="10714"/>
                </a:lnTo>
                <a:lnTo>
                  <a:pt x="17280" y="11413"/>
                </a:lnTo>
                <a:lnTo>
                  <a:pt x="17280" y="12123"/>
                </a:lnTo>
                <a:close/>
              </a:path>
            </a:pathLst>
          </a:custGeom>
          <a:solidFill>
            <a:schemeClr val="accent3">
              <a:lumMod val="5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2" name="Title 1"/>
          <p:cNvSpPr>
            <a:spLocks noGrp="1"/>
          </p:cNvSpPr>
          <p:nvPr>
            <p:ph type="ctrTitle"/>
          </p:nvPr>
        </p:nvSpPr>
        <p:spPr>
          <a:xfrm>
            <a:off x="685800" y="1143000"/>
            <a:ext cx="7772400" cy="646331"/>
          </a:xfrm>
        </p:spPr>
        <p:txBody>
          <a:bodyPr>
            <a:normAutofit/>
          </a:bodyPr>
          <a:lstStyle>
            <a:lvl1pPr algn="r">
              <a:defRPr sz="3600">
                <a:solidFill>
                  <a:schemeClr val="accent3">
                    <a:lumMod val="75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1828800"/>
            <a:ext cx="7772400" cy="461665"/>
          </a:xfrm>
        </p:spPr>
        <p:txBody>
          <a:bodyPr>
            <a:normAutofit/>
          </a:bodyPr>
          <a:lstStyle>
            <a:lvl1pPr marL="0" indent="0" algn="r">
              <a:buNone/>
              <a:defRPr sz="2400">
                <a:solidFill>
                  <a:schemeClr val="accent5">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57200" y="6324600"/>
            <a:ext cx="2133600" cy="365125"/>
          </a:xfrm>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
        <p:nvSpPr>
          <p:cNvPr id="45" name="Freeform 9"/>
          <p:cNvSpPr>
            <a:spLocks/>
          </p:cNvSpPr>
          <p:nvPr/>
        </p:nvSpPr>
        <p:spPr bwMode="auto">
          <a:xfrm flipV="1">
            <a:off x="-25400" y="4889500"/>
            <a:ext cx="8839200" cy="3276600"/>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lumMod val="20000"/>
              <a:lumOff val="8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46" name="Freeform 8"/>
          <p:cNvSpPr>
            <a:spLocks/>
          </p:cNvSpPr>
          <p:nvPr/>
        </p:nvSpPr>
        <p:spPr bwMode="auto">
          <a:xfrm flipV="1">
            <a:off x="-25400" y="4786406"/>
            <a:ext cx="9144000" cy="3227294"/>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48" name="Freeform 5"/>
          <p:cNvSpPr>
            <a:spLocks/>
          </p:cNvSpPr>
          <p:nvPr/>
        </p:nvSpPr>
        <p:spPr bwMode="auto">
          <a:xfrm>
            <a:off x="1588" y="268288"/>
            <a:ext cx="9142413" cy="1760538"/>
          </a:xfrm>
          <a:custGeom>
            <a:avLst/>
            <a:gdLst/>
            <a:ahLst/>
            <a:cxnLst>
              <a:cxn ang="0">
                <a:pos x="16021" y="1568"/>
              </a:cxn>
              <a:cxn ang="0">
                <a:pos x="13697" y="1059"/>
              </a:cxn>
              <a:cxn ang="0">
                <a:pos x="11579" y="742"/>
              </a:cxn>
              <a:cxn ang="0">
                <a:pos x="9687" y="572"/>
              </a:cxn>
              <a:cxn ang="0">
                <a:pos x="7979" y="551"/>
              </a:cxn>
              <a:cxn ang="0">
                <a:pos x="6478" y="636"/>
              </a:cxn>
              <a:cxn ang="0">
                <a:pos x="5163" y="806"/>
              </a:cxn>
              <a:cxn ang="0">
                <a:pos x="4031" y="1059"/>
              </a:cxn>
              <a:cxn ang="0">
                <a:pos x="3044" y="1377"/>
              </a:cxn>
              <a:cxn ang="0">
                <a:pos x="2221" y="1716"/>
              </a:cxn>
              <a:cxn ang="0">
                <a:pos x="1543" y="2055"/>
              </a:cxn>
              <a:cxn ang="0">
                <a:pos x="987" y="2415"/>
              </a:cxn>
              <a:cxn ang="0">
                <a:pos x="576" y="2733"/>
              </a:cxn>
              <a:cxn ang="0">
                <a:pos x="288" y="2987"/>
              </a:cxn>
              <a:cxn ang="0">
                <a:pos x="82" y="3199"/>
              </a:cxn>
              <a:cxn ang="0">
                <a:pos x="0" y="3305"/>
              </a:cxn>
              <a:cxn ang="0">
                <a:pos x="0" y="3305"/>
              </a:cxn>
              <a:cxn ang="0">
                <a:pos x="82" y="3178"/>
              </a:cxn>
              <a:cxn ang="0">
                <a:pos x="267" y="2945"/>
              </a:cxn>
              <a:cxn ang="0">
                <a:pos x="535" y="2648"/>
              </a:cxn>
              <a:cxn ang="0">
                <a:pos x="946" y="2289"/>
              </a:cxn>
              <a:cxn ang="0">
                <a:pos x="1460" y="1886"/>
              </a:cxn>
              <a:cxn ang="0">
                <a:pos x="2118" y="1483"/>
              </a:cxn>
              <a:cxn ang="0">
                <a:pos x="2921" y="1081"/>
              </a:cxn>
              <a:cxn ang="0">
                <a:pos x="3887" y="720"/>
              </a:cxn>
              <a:cxn ang="0">
                <a:pos x="5018" y="403"/>
              </a:cxn>
              <a:cxn ang="0">
                <a:pos x="6335" y="170"/>
              </a:cxn>
              <a:cxn ang="0">
                <a:pos x="7836" y="22"/>
              </a:cxn>
              <a:cxn ang="0">
                <a:pos x="9543" y="22"/>
              </a:cxn>
              <a:cxn ang="0">
                <a:pos x="11476" y="149"/>
              </a:cxn>
              <a:cxn ang="0">
                <a:pos x="13615" y="424"/>
              </a:cxn>
              <a:cxn ang="0">
                <a:pos x="15980" y="911"/>
              </a:cxn>
              <a:cxn ang="0">
                <a:pos x="17276" y="1251"/>
              </a:cxn>
              <a:cxn ang="0">
                <a:pos x="17276" y="1356"/>
              </a:cxn>
              <a:cxn ang="0">
                <a:pos x="17276" y="1547"/>
              </a:cxn>
              <a:cxn ang="0">
                <a:pos x="17276" y="1886"/>
              </a:cxn>
            </a:cxnLst>
            <a:rect l="0" t="0" r="r" b="b"/>
            <a:pathLst>
              <a:path w="17276" h="3326">
                <a:moveTo>
                  <a:pt x="17276" y="1886"/>
                </a:moveTo>
                <a:lnTo>
                  <a:pt x="16021" y="1568"/>
                </a:lnTo>
                <a:lnTo>
                  <a:pt x="14829" y="1293"/>
                </a:lnTo>
                <a:lnTo>
                  <a:pt x="13697" y="1059"/>
                </a:lnTo>
                <a:lnTo>
                  <a:pt x="12607" y="890"/>
                </a:lnTo>
                <a:lnTo>
                  <a:pt x="11579" y="742"/>
                </a:lnTo>
                <a:lnTo>
                  <a:pt x="10612" y="636"/>
                </a:lnTo>
                <a:lnTo>
                  <a:pt x="9687" y="572"/>
                </a:lnTo>
                <a:lnTo>
                  <a:pt x="8802" y="551"/>
                </a:lnTo>
                <a:lnTo>
                  <a:pt x="7979" y="551"/>
                </a:lnTo>
                <a:lnTo>
                  <a:pt x="7219" y="572"/>
                </a:lnTo>
                <a:lnTo>
                  <a:pt x="6478" y="636"/>
                </a:lnTo>
                <a:lnTo>
                  <a:pt x="5800" y="700"/>
                </a:lnTo>
                <a:lnTo>
                  <a:pt x="5163" y="806"/>
                </a:lnTo>
                <a:lnTo>
                  <a:pt x="4565" y="932"/>
                </a:lnTo>
                <a:lnTo>
                  <a:pt x="4031" y="1059"/>
                </a:lnTo>
                <a:lnTo>
                  <a:pt x="3517" y="1207"/>
                </a:lnTo>
                <a:lnTo>
                  <a:pt x="3044" y="1377"/>
                </a:lnTo>
                <a:lnTo>
                  <a:pt x="2612" y="1526"/>
                </a:lnTo>
                <a:lnTo>
                  <a:pt x="2221" y="1716"/>
                </a:lnTo>
                <a:lnTo>
                  <a:pt x="1851" y="1886"/>
                </a:lnTo>
                <a:lnTo>
                  <a:pt x="1543" y="2055"/>
                </a:lnTo>
                <a:lnTo>
                  <a:pt x="1254" y="2246"/>
                </a:lnTo>
                <a:lnTo>
                  <a:pt x="987" y="2415"/>
                </a:lnTo>
                <a:lnTo>
                  <a:pt x="781" y="2564"/>
                </a:lnTo>
                <a:lnTo>
                  <a:pt x="576" y="2733"/>
                </a:lnTo>
                <a:lnTo>
                  <a:pt x="412" y="2860"/>
                </a:lnTo>
                <a:lnTo>
                  <a:pt x="288" y="2987"/>
                </a:lnTo>
                <a:lnTo>
                  <a:pt x="164" y="3093"/>
                </a:lnTo>
                <a:lnTo>
                  <a:pt x="82" y="3199"/>
                </a:lnTo>
                <a:lnTo>
                  <a:pt x="41" y="3263"/>
                </a:lnTo>
                <a:lnTo>
                  <a:pt x="0" y="3305"/>
                </a:lnTo>
                <a:lnTo>
                  <a:pt x="0" y="3326"/>
                </a:lnTo>
                <a:lnTo>
                  <a:pt x="0" y="3305"/>
                </a:lnTo>
                <a:lnTo>
                  <a:pt x="21" y="3263"/>
                </a:lnTo>
                <a:lnTo>
                  <a:pt x="82" y="3178"/>
                </a:lnTo>
                <a:lnTo>
                  <a:pt x="164" y="3073"/>
                </a:lnTo>
                <a:lnTo>
                  <a:pt x="267" y="2945"/>
                </a:lnTo>
                <a:lnTo>
                  <a:pt x="390" y="2818"/>
                </a:lnTo>
                <a:lnTo>
                  <a:pt x="535" y="2648"/>
                </a:lnTo>
                <a:lnTo>
                  <a:pt x="720" y="2479"/>
                </a:lnTo>
                <a:lnTo>
                  <a:pt x="946" y="2289"/>
                </a:lnTo>
                <a:lnTo>
                  <a:pt x="1172" y="2097"/>
                </a:lnTo>
                <a:lnTo>
                  <a:pt x="1460" y="1886"/>
                </a:lnTo>
                <a:lnTo>
                  <a:pt x="1768" y="1696"/>
                </a:lnTo>
                <a:lnTo>
                  <a:pt x="2118" y="1483"/>
                </a:lnTo>
                <a:lnTo>
                  <a:pt x="2509" y="1271"/>
                </a:lnTo>
                <a:lnTo>
                  <a:pt x="2921" y="1081"/>
                </a:lnTo>
                <a:lnTo>
                  <a:pt x="3394" y="890"/>
                </a:lnTo>
                <a:lnTo>
                  <a:pt x="3887" y="720"/>
                </a:lnTo>
                <a:lnTo>
                  <a:pt x="4442" y="551"/>
                </a:lnTo>
                <a:lnTo>
                  <a:pt x="5018" y="403"/>
                </a:lnTo>
                <a:lnTo>
                  <a:pt x="5656" y="275"/>
                </a:lnTo>
                <a:lnTo>
                  <a:pt x="6335" y="170"/>
                </a:lnTo>
                <a:lnTo>
                  <a:pt x="7075" y="85"/>
                </a:lnTo>
                <a:lnTo>
                  <a:pt x="7836" y="22"/>
                </a:lnTo>
                <a:lnTo>
                  <a:pt x="8679" y="0"/>
                </a:lnTo>
                <a:lnTo>
                  <a:pt x="9543" y="22"/>
                </a:lnTo>
                <a:lnTo>
                  <a:pt x="10489" y="64"/>
                </a:lnTo>
                <a:lnTo>
                  <a:pt x="11476" y="149"/>
                </a:lnTo>
                <a:lnTo>
                  <a:pt x="12505" y="255"/>
                </a:lnTo>
                <a:lnTo>
                  <a:pt x="13615" y="424"/>
                </a:lnTo>
                <a:lnTo>
                  <a:pt x="14767" y="657"/>
                </a:lnTo>
                <a:lnTo>
                  <a:pt x="15980" y="911"/>
                </a:lnTo>
                <a:lnTo>
                  <a:pt x="17276" y="1229"/>
                </a:lnTo>
                <a:lnTo>
                  <a:pt x="17276" y="1251"/>
                </a:lnTo>
                <a:lnTo>
                  <a:pt x="17276" y="1293"/>
                </a:lnTo>
                <a:lnTo>
                  <a:pt x="17276" y="1356"/>
                </a:lnTo>
                <a:lnTo>
                  <a:pt x="17276" y="1441"/>
                </a:lnTo>
                <a:lnTo>
                  <a:pt x="17276" y="1547"/>
                </a:lnTo>
                <a:lnTo>
                  <a:pt x="17276" y="1696"/>
                </a:lnTo>
                <a:lnTo>
                  <a:pt x="17276" y="1886"/>
                </a:lnTo>
                <a:close/>
              </a:path>
            </a:pathLst>
          </a:custGeom>
          <a:solidFill>
            <a:schemeClr val="accent4">
              <a:lumMod val="40000"/>
              <a:lumOff val="6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49" name="Freeform 6"/>
          <p:cNvSpPr>
            <a:spLocks/>
          </p:cNvSpPr>
          <p:nvPr/>
        </p:nvSpPr>
        <p:spPr bwMode="auto">
          <a:xfrm>
            <a:off x="523875" y="190500"/>
            <a:ext cx="8620125" cy="1658938"/>
          </a:xfrm>
          <a:custGeom>
            <a:avLst/>
            <a:gdLst/>
            <a:ahLst/>
            <a:cxnLst>
              <a:cxn ang="0">
                <a:pos x="15096" y="1483"/>
              </a:cxn>
              <a:cxn ang="0">
                <a:pos x="12916" y="1017"/>
              </a:cxn>
              <a:cxn ang="0">
                <a:pos x="10921" y="699"/>
              </a:cxn>
              <a:cxn ang="0">
                <a:pos x="9132" y="551"/>
              </a:cxn>
              <a:cxn ang="0">
                <a:pos x="7528" y="509"/>
              </a:cxn>
              <a:cxn ang="0">
                <a:pos x="6109" y="593"/>
              </a:cxn>
              <a:cxn ang="0">
                <a:pos x="4874" y="762"/>
              </a:cxn>
              <a:cxn ang="0">
                <a:pos x="3785" y="996"/>
              </a:cxn>
              <a:cxn ang="0">
                <a:pos x="2859" y="1293"/>
              </a:cxn>
              <a:cxn ang="0">
                <a:pos x="2098" y="1610"/>
              </a:cxn>
              <a:cxn ang="0">
                <a:pos x="1440" y="1949"/>
              </a:cxn>
              <a:cxn ang="0">
                <a:pos x="947" y="2267"/>
              </a:cxn>
              <a:cxn ang="0">
                <a:pos x="556" y="2563"/>
              </a:cxn>
              <a:cxn ang="0">
                <a:pos x="267" y="2818"/>
              </a:cxn>
              <a:cxn ang="0">
                <a:pos x="83" y="3008"/>
              </a:cxn>
              <a:cxn ang="0">
                <a:pos x="0" y="3114"/>
              </a:cxn>
              <a:cxn ang="0">
                <a:pos x="0" y="3114"/>
              </a:cxn>
              <a:cxn ang="0">
                <a:pos x="83" y="2987"/>
              </a:cxn>
              <a:cxn ang="0">
                <a:pos x="247" y="2776"/>
              </a:cxn>
              <a:cxn ang="0">
                <a:pos x="515" y="2500"/>
              </a:cxn>
              <a:cxn ang="0">
                <a:pos x="885" y="2161"/>
              </a:cxn>
              <a:cxn ang="0">
                <a:pos x="1379" y="1780"/>
              </a:cxn>
              <a:cxn ang="0">
                <a:pos x="1995" y="1399"/>
              </a:cxn>
              <a:cxn ang="0">
                <a:pos x="2757" y="1017"/>
              </a:cxn>
              <a:cxn ang="0">
                <a:pos x="3661" y="678"/>
              </a:cxn>
              <a:cxn ang="0">
                <a:pos x="4731" y="381"/>
              </a:cxn>
              <a:cxn ang="0">
                <a:pos x="5985" y="170"/>
              </a:cxn>
              <a:cxn ang="0">
                <a:pos x="7404" y="42"/>
              </a:cxn>
              <a:cxn ang="0">
                <a:pos x="9009" y="22"/>
              </a:cxn>
              <a:cxn ang="0">
                <a:pos x="10818" y="127"/>
              </a:cxn>
              <a:cxn ang="0">
                <a:pos x="12834" y="403"/>
              </a:cxn>
              <a:cxn ang="0">
                <a:pos x="15075" y="868"/>
              </a:cxn>
              <a:cxn ang="0">
                <a:pos x="16289" y="1186"/>
              </a:cxn>
              <a:cxn ang="0">
                <a:pos x="16289" y="1271"/>
              </a:cxn>
              <a:cxn ang="0">
                <a:pos x="16289" y="1461"/>
              </a:cxn>
              <a:cxn ang="0">
                <a:pos x="16289" y="1780"/>
              </a:cxn>
            </a:cxnLst>
            <a:rect l="0" t="0" r="r" b="b"/>
            <a:pathLst>
              <a:path w="16289" h="3135">
                <a:moveTo>
                  <a:pt x="16289" y="1780"/>
                </a:moveTo>
                <a:lnTo>
                  <a:pt x="15096" y="1483"/>
                </a:lnTo>
                <a:lnTo>
                  <a:pt x="13985" y="1229"/>
                </a:lnTo>
                <a:lnTo>
                  <a:pt x="12916" y="1017"/>
                </a:lnTo>
                <a:lnTo>
                  <a:pt x="11888" y="826"/>
                </a:lnTo>
                <a:lnTo>
                  <a:pt x="10921" y="699"/>
                </a:lnTo>
                <a:lnTo>
                  <a:pt x="9996" y="615"/>
                </a:lnTo>
                <a:lnTo>
                  <a:pt x="9132" y="551"/>
                </a:lnTo>
                <a:lnTo>
                  <a:pt x="8309" y="509"/>
                </a:lnTo>
                <a:lnTo>
                  <a:pt x="7528" y="509"/>
                </a:lnTo>
                <a:lnTo>
                  <a:pt x="6808" y="551"/>
                </a:lnTo>
                <a:lnTo>
                  <a:pt x="6109" y="593"/>
                </a:lnTo>
                <a:lnTo>
                  <a:pt x="5471" y="678"/>
                </a:lnTo>
                <a:lnTo>
                  <a:pt x="4874" y="762"/>
                </a:lnTo>
                <a:lnTo>
                  <a:pt x="4319" y="868"/>
                </a:lnTo>
                <a:lnTo>
                  <a:pt x="3785" y="996"/>
                </a:lnTo>
                <a:lnTo>
                  <a:pt x="3312" y="1144"/>
                </a:lnTo>
                <a:lnTo>
                  <a:pt x="2859" y="1293"/>
                </a:lnTo>
                <a:lnTo>
                  <a:pt x="2468" y="1441"/>
                </a:lnTo>
                <a:lnTo>
                  <a:pt x="2098" y="1610"/>
                </a:lnTo>
                <a:lnTo>
                  <a:pt x="1748" y="1780"/>
                </a:lnTo>
                <a:lnTo>
                  <a:pt x="1440" y="1949"/>
                </a:lnTo>
                <a:lnTo>
                  <a:pt x="1172" y="2119"/>
                </a:lnTo>
                <a:lnTo>
                  <a:pt x="947" y="2267"/>
                </a:lnTo>
                <a:lnTo>
                  <a:pt x="720" y="2415"/>
                </a:lnTo>
                <a:lnTo>
                  <a:pt x="556" y="2563"/>
                </a:lnTo>
                <a:lnTo>
                  <a:pt x="391" y="2712"/>
                </a:lnTo>
                <a:lnTo>
                  <a:pt x="267" y="2818"/>
                </a:lnTo>
                <a:lnTo>
                  <a:pt x="165" y="2924"/>
                </a:lnTo>
                <a:lnTo>
                  <a:pt x="83" y="3008"/>
                </a:lnTo>
                <a:lnTo>
                  <a:pt x="41" y="3072"/>
                </a:lnTo>
                <a:lnTo>
                  <a:pt x="0" y="3114"/>
                </a:lnTo>
                <a:lnTo>
                  <a:pt x="0" y="3135"/>
                </a:lnTo>
                <a:lnTo>
                  <a:pt x="0" y="3114"/>
                </a:lnTo>
                <a:lnTo>
                  <a:pt x="21" y="3072"/>
                </a:lnTo>
                <a:lnTo>
                  <a:pt x="83" y="2987"/>
                </a:lnTo>
                <a:lnTo>
                  <a:pt x="144" y="2902"/>
                </a:lnTo>
                <a:lnTo>
                  <a:pt x="247" y="2776"/>
                </a:lnTo>
                <a:lnTo>
                  <a:pt x="370" y="2648"/>
                </a:lnTo>
                <a:lnTo>
                  <a:pt x="515" y="2500"/>
                </a:lnTo>
                <a:lnTo>
                  <a:pt x="679" y="2331"/>
                </a:lnTo>
                <a:lnTo>
                  <a:pt x="885" y="2161"/>
                </a:lnTo>
                <a:lnTo>
                  <a:pt x="1111" y="1970"/>
                </a:lnTo>
                <a:lnTo>
                  <a:pt x="1379" y="1780"/>
                </a:lnTo>
                <a:lnTo>
                  <a:pt x="1666" y="1589"/>
                </a:lnTo>
                <a:lnTo>
                  <a:pt x="1995" y="1399"/>
                </a:lnTo>
                <a:lnTo>
                  <a:pt x="2366" y="1207"/>
                </a:lnTo>
                <a:lnTo>
                  <a:pt x="2757" y="1017"/>
                </a:lnTo>
                <a:lnTo>
                  <a:pt x="3188" y="848"/>
                </a:lnTo>
                <a:lnTo>
                  <a:pt x="3661" y="678"/>
                </a:lnTo>
                <a:lnTo>
                  <a:pt x="4176" y="529"/>
                </a:lnTo>
                <a:lnTo>
                  <a:pt x="4731" y="381"/>
                </a:lnTo>
                <a:lnTo>
                  <a:pt x="5327" y="254"/>
                </a:lnTo>
                <a:lnTo>
                  <a:pt x="5985" y="170"/>
                </a:lnTo>
                <a:lnTo>
                  <a:pt x="6664" y="84"/>
                </a:lnTo>
                <a:lnTo>
                  <a:pt x="7404" y="42"/>
                </a:lnTo>
                <a:lnTo>
                  <a:pt x="8165" y="0"/>
                </a:lnTo>
                <a:lnTo>
                  <a:pt x="9009" y="22"/>
                </a:lnTo>
                <a:lnTo>
                  <a:pt x="9893" y="64"/>
                </a:lnTo>
                <a:lnTo>
                  <a:pt x="10818" y="127"/>
                </a:lnTo>
                <a:lnTo>
                  <a:pt x="11806" y="254"/>
                </a:lnTo>
                <a:lnTo>
                  <a:pt x="12834" y="403"/>
                </a:lnTo>
                <a:lnTo>
                  <a:pt x="13924" y="615"/>
                </a:lnTo>
                <a:lnTo>
                  <a:pt x="15075" y="868"/>
                </a:lnTo>
                <a:lnTo>
                  <a:pt x="16289" y="1165"/>
                </a:lnTo>
                <a:lnTo>
                  <a:pt x="16289" y="1186"/>
                </a:lnTo>
                <a:lnTo>
                  <a:pt x="16289" y="1229"/>
                </a:lnTo>
                <a:lnTo>
                  <a:pt x="16289" y="1271"/>
                </a:lnTo>
                <a:lnTo>
                  <a:pt x="16289" y="1355"/>
                </a:lnTo>
                <a:lnTo>
                  <a:pt x="16289" y="1461"/>
                </a:lnTo>
                <a:lnTo>
                  <a:pt x="16289" y="1610"/>
                </a:lnTo>
                <a:lnTo>
                  <a:pt x="16289" y="1780"/>
                </a:ln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Tree>
    <p:extLst>
      <p:ext uri="{BB962C8B-B14F-4D97-AF65-F5344CB8AC3E}">
        <p14:creationId xmlns:p14="http://schemas.microsoft.com/office/powerpoint/2010/main" val="1729410408"/>
      </p:ext>
    </p:extLst>
  </p:cSld>
  <p:clrMapOvr>
    <a:masterClrMapping/>
  </p:clrMapOvr>
  <p:hf hdr="0" ftr="0" dt="0"/>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ctr">
              <a:defRPr/>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
        <p:nvSpPr>
          <p:cNvPr id="10" name="Freeform 5"/>
          <p:cNvSpPr>
            <a:spLocks/>
          </p:cNvSpPr>
          <p:nvPr/>
        </p:nvSpPr>
        <p:spPr bwMode="auto">
          <a:xfrm>
            <a:off x="892175" y="169862"/>
            <a:ext cx="8251826" cy="1679671"/>
          </a:xfrm>
          <a:custGeom>
            <a:avLst/>
            <a:gdLst/>
            <a:ahLst/>
            <a:cxnLst>
              <a:cxn ang="0">
                <a:pos x="16021" y="1568"/>
              </a:cxn>
              <a:cxn ang="0">
                <a:pos x="13697" y="1059"/>
              </a:cxn>
              <a:cxn ang="0">
                <a:pos x="11579" y="742"/>
              </a:cxn>
              <a:cxn ang="0">
                <a:pos x="9687" y="572"/>
              </a:cxn>
              <a:cxn ang="0">
                <a:pos x="7979" y="551"/>
              </a:cxn>
              <a:cxn ang="0">
                <a:pos x="6478" y="636"/>
              </a:cxn>
              <a:cxn ang="0">
                <a:pos x="5163" y="806"/>
              </a:cxn>
              <a:cxn ang="0">
                <a:pos x="4031" y="1059"/>
              </a:cxn>
              <a:cxn ang="0">
                <a:pos x="3044" y="1377"/>
              </a:cxn>
              <a:cxn ang="0">
                <a:pos x="2221" y="1716"/>
              </a:cxn>
              <a:cxn ang="0">
                <a:pos x="1543" y="2055"/>
              </a:cxn>
              <a:cxn ang="0">
                <a:pos x="987" y="2415"/>
              </a:cxn>
              <a:cxn ang="0">
                <a:pos x="576" y="2733"/>
              </a:cxn>
              <a:cxn ang="0">
                <a:pos x="288" y="2987"/>
              </a:cxn>
              <a:cxn ang="0">
                <a:pos x="82" y="3199"/>
              </a:cxn>
              <a:cxn ang="0">
                <a:pos x="0" y="3305"/>
              </a:cxn>
              <a:cxn ang="0">
                <a:pos x="0" y="3305"/>
              </a:cxn>
              <a:cxn ang="0">
                <a:pos x="82" y="3178"/>
              </a:cxn>
              <a:cxn ang="0">
                <a:pos x="267" y="2945"/>
              </a:cxn>
              <a:cxn ang="0">
                <a:pos x="535" y="2648"/>
              </a:cxn>
              <a:cxn ang="0">
                <a:pos x="946" y="2289"/>
              </a:cxn>
              <a:cxn ang="0">
                <a:pos x="1460" y="1886"/>
              </a:cxn>
              <a:cxn ang="0">
                <a:pos x="2118" y="1483"/>
              </a:cxn>
              <a:cxn ang="0">
                <a:pos x="2921" y="1081"/>
              </a:cxn>
              <a:cxn ang="0">
                <a:pos x="3887" y="720"/>
              </a:cxn>
              <a:cxn ang="0">
                <a:pos x="5018" y="403"/>
              </a:cxn>
              <a:cxn ang="0">
                <a:pos x="6335" y="170"/>
              </a:cxn>
              <a:cxn ang="0">
                <a:pos x="7836" y="22"/>
              </a:cxn>
              <a:cxn ang="0">
                <a:pos x="9543" y="22"/>
              </a:cxn>
              <a:cxn ang="0">
                <a:pos x="11476" y="149"/>
              </a:cxn>
              <a:cxn ang="0">
                <a:pos x="13615" y="424"/>
              </a:cxn>
              <a:cxn ang="0">
                <a:pos x="15980" y="911"/>
              </a:cxn>
              <a:cxn ang="0">
                <a:pos x="17276" y="1251"/>
              </a:cxn>
              <a:cxn ang="0">
                <a:pos x="17276" y="1356"/>
              </a:cxn>
              <a:cxn ang="0">
                <a:pos x="17276" y="1547"/>
              </a:cxn>
              <a:cxn ang="0">
                <a:pos x="17276" y="1886"/>
              </a:cxn>
            </a:cxnLst>
            <a:rect l="0" t="0" r="r" b="b"/>
            <a:pathLst>
              <a:path w="17276" h="3326">
                <a:moveTo>
                  <a:pt x="17276" y="1886"/>
                </a:moveTo>
                <a:lnTo>
                  <a:pt x="16021" y="1568"/>
                </a:lnTo>
                <a:lnTo>
                  <a:pt x="14829" y="1293"/>
                </a:lnTo>
                <a:lnTo>
                  <a:pt x="13697" y="1059"/>
                </a:lnTo>
                <a:lnTo>
                  <a:pt x="12607" y="890"/>
                </a:lnTo>
                <a:lnTo>
                  <a:pt x="11579" y="742"/>
                </a:lnTo>
                <a:lnTo>
                  <a:pt x="10612" y="636"/>
                </a:lnTo>
                <a:lnTo>
                  <a:pt x="9687" y="572"/>
                </a:lnTo>
                <a:lnTo>
                  <a:pt x="8802" y="551"/>
                </a:lnTo>
                <a:lnTo>
                  <a:pt x="7979" y="551"/>
                </a:lnTo>
                <a:lnTo>
                  <a:pt x="7219" y="572"/>
                </a:lnTo>
                <a:lnTo>
                  <a:pt x="6478" y="636"/>
                </a:lnTo>
                <a:lnTo>
                  <a:pt x="5800" y="700"/>
                </a:lnTo>
                <a:lnTo>
                  <a:pt x="5163" y="806"/>
                </a:lnTo>
                <a:lnTo>
                  <a:pt x="4565" y="932"/>
                </a:lnTo>
                <a:lnTo>
                  <a:pt x="4031" y="1059"/>
                </a:lnTo>
                <a:lnTo>
                  <a:pt x="3517" y="1207"/>
                </a:lnTo>
                <a:lnTo>
                  <a:pt x="3044" y="1377"/>
                </a:lnTo>
                <a:lnTo>
                  <a:pt x="2612" y="1526"/>
                </a:lnTo>
                <a:lnTo>
                  <a:pt x="2221" y="1716"/>
                </a:lnTo>
                <a:lnTo>
                  <a:pt x="1851" y="1886"/>
                </a:lnTo>
                <a:lnTo>
                  <a:pt x="1543" y="2055"/>
                </a:lnTo>
                <a:lnTo>
                  <a:pt x="1254" y="2246"/>
                </a:lnTo>
                <a:lnTo>
                  <a:pt x="987" y="2415"/>
                </a:lnTo>
                <a:lnTo>
                  <a:pt x="781" y="2564"/>
                </a:lnTo>
                <a:lnTo>
                  <a:pt x="576" y="2733"/>
                </a:lnTo>
                <a:lnTo>
                  <a:pt x="412" y="2860"/>
                </a:lnTo>
                <a:lnTo>
                  <a:pt x="288" y="2987"/>
                </a:lnTo>
                <a:lnTo>
                  <a:pt x="164" y="3093"/>
                </a:lnTo>
                <a:lnTo>
                  <a:pt x="82" y="3199"/>
                </a:lnTo>
                <a:lnTo>
                  <a:pt x="41" y="3263"/>
                </a:lnTo>
                <a:lnTo>
                  <a:pt x="0" y="3305"/>
                </a:lnTo>
                <a:lnTo>
                  <a:pt x="0" y="3326"/>
                </a:lnTo>
                <a:lnTo>
                  <a:pt x="0" y="3305"/>
                </a:lnTo>
                <a:lnTo>
                  <a:pt x="21" y="3263"/>
                </a:lnTo>
                <a:lnTo>
                  <a:pt x="82" y="3178"/>
                </a:lnTo>
                <a:lnTo>
                  <a:pt x="164" y="3073"/>
                </a:lnTo>
                <a:lnTo>
                  <a:pt x="267" y="2945"/>
                </a:lnTo>
                <a:lnTo>
                  <a:pt x="390" y="2818"/>
                </a:lnTo>
                <a:lnTo>
                  <a:pt x="535" y="2648"/>
                </a:lnTo>
                <a:lnTo>
                  <a:pt x="720" y="2479"/>
                </a:lnTo>
                <a:lnTo>
                  <a:pt x="946" y="2289"/>
                </a:lnTo>
                <a:lnTo>
                  <a:pt x="1172" y="2097"/>
                </a:lnTo>
                <a:lnTo>
                  <a:pt x="1460" y="1886"/>
                </a:lnTo>
                <a:lnTo>
                  <a:pt x="1768" y="1696"/>
                </a:lnTo>
                <a:lnTo>
                  <a:pt x="2118" y="1483"/>
                </a:lnTo>
                <a:lnTo>
                  <a:pt x="2509" y="1271"/>
                </a:lnTo>
                <a:lnTo>
                  <a:pt x="2921" y="1081"/>
                </a:lnTo>
                <a:lnTo>
                  <a:pt x="3394" y="890"/>
                </a:lnTo>
                <a:lnTo>
                  <a:pt x="3887" y="720"/>
                </a:lnTo>
                <a:lnTo>
                  <a:pt x="4442" y="551"/>
                </a:lnTo>
                <a:lnTo>
                  <a:pt x="5018" y="403"/>
                </a:lnTo>
                <a:lnTo>
                  <a:pt x="5656" y="275"/>
                </a:lnTo>
                <a:lnTo>
                  <a:pt x="6335" y="170"/>
                </a:lnTo>
                <a:lnTo>
                  <a:pt x="7075" y="85"/>
                </a:lnTo>
                <a:lnTo>
                  <a:pt x="7836" y="22"/>
                </a:lnTo>
                <a:lnTo>
                  <a:pt x="8679" y="0"/>
                </a:lnTo>
                <a:lnTo>
                  <a:pt x="9543" y="22"/>
                </a:lnTo>
                <a:lnTo>
                  <a:pt x="10489" y="64"/>
                </a:lnTo>
                <a:lnTo>
                  <a:pt x="11476" y="149"/>
                </a:lnTo>
                <a:lnTo>
                  <a:pt x="12505" y="255"/>
                </a:lnTo>
                <a:lnTo>
                  <a:pt x="13615" y="424"/>
                </a:lnTo>
                <a:lnTo>
                  <a:pt x="14767" y="657"/>
                </a:lnTo>
                <a:lnTo>
                  <a:pt x="15980" y="911"/>
                </a:lnTo>
                <a:lnTo>
                  <a:pt x="17276" y="1229"/>
                </a:lnTo>
                <a:lnTo>
                  <a:pt x="17276" y="1251"/>
                </a:lnTo>
                <a:lnTo>
                  <a:pt x="17276" y="1293"/>
                </a:lnTo>
                <a:lnTo>
                  <a:pt x="17276" y="1356"/>
                </a:lnTo>
                <a:lnTo>
                  <a:pt x="17276" y="1441"/>
                </a:lnTo>
                <a:lnTo>
                  <a:pt x="17276" y="1547"/>
                </a:lnTo>
                <a:lnTo>
                  <a:pt x="17276" y="1696"/>
                </a:lnTo>
                <a:lnTo>
                  <a:pt x="17276" y="1886"/>
                </a:lnTo>
                <a:close/>
              </a:path>
            </a:pathLst>
          </a:custGeom>
          <a:solidFill>
            <a:schemeClr val="accent4">
              <a:lumMod val="40000"/>
              <a:lumOff val="6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11" name="Freeform 6"/>
          <p:cNvSpPr>
            <a:spLocks/>
          </p:cNvSpPr>
          <p:nvPr/>
        </p:nvSpPr>
        <p:spPr bwMode="auto">
          <a:xfrm>
            <a:off x="533400" y="322262"/>
            <a:ext cx="8610600" cy="1582738"/>
          </a:xfrm>
          <a:custGeom>
            <a:avLst/>
            <a:gdLst/>
            <a:ahLst/>
            <a:cxnLst>
              <a:cxn ang="0">
                <a:pos x="15096" y="1483"/>
              </a:cxn>
              <a:cxn ang="0">
                <a:pos x="12916" y="1017"/>
              </a:cxn>
              <a:cxn ang="0">
                <a:pos x="10921" y="699"/>
              </a:cxn>
              <a:cxn ang="0">
                <a:pos x="9132" y="551"/>
              </a:cxn>
              <a:cxn ang="0">
                <a:pos x="7528" y="509"/>
              </a:cxn>
              <a:cxn ang="0">
                <a:pos x="6109" y="593"/>
              </a:cxn>
              <a:cxn ang="0">
                <a:pos x="4874" y="762"/>
              </a:cxn>
              <a:cxn ang="0">
                <a:pos x="3785" y="996"/>
              </a:cxn>
              <a:cxn ang="0">
                <a:pos x="2859" y="1293"/>
              </a:cxn>
              <a:cxn ang="0">
                <a:pos x="2098" y="1610"/>
              </a:cxn>
              <a:cxn ang="0">
                <a:pos x="1440" y="1949"/>
              </a:cxn>
              <a:cxn ang="0">
                <a:pos x="947" y="2267"/>
              </a:cxn>
              <a:cxn ang="0">
                <a:pos x="556" y="2563"/>
              </a:cxn>
              <a:cxn ang="0">
                <a:pos x="267" y="2818"/>
              </a:cxn>
              <a:cxn ang="0">
                <a:pos x="83" y="3008"/>
              </a:cxn>
              <a:cxn ang="0">
                <a:pos x="0" y="3114"/>
              </a:cxn>
              <a:cxn ang="0">
                <a:pos x="0" y="3114"/>
              </a:cxn>
              <a:cxn ang="0">
                <a:pos x="83" y="2987"/>
              </a:cxn>
              <a:cxn ang="0">
                <a:pos x="247" y="2776"/>
              </a:cxn>
              <a:cxn ang="0">
                <a:pos x="515" y="2500"/>
              </a:cxn>
              <a:cxn ang="0">
                <a:pos x="885" y="2161"/>
              </a:cxn>
              <a:cxn ang="0">
                <a:pos x="1379" y="1780"/>
              </a:cxn>
              <a:cxn ang="0">
                <a:pos x="1995" y="1399"/>
              </a:cxn>
              <a:cxn ang="0">
                <a:pos x="2757" y="1017"/>
              </a:cxn>
              <a:cxn ang="0">
                <a:pos x="3661" y="678"/>
              </a:cxn>
              <a:cxn ang="0">
                <a:pos x="4731" y="381"/>
              </a:cxn>
              <a:cxn ang="0">
                <a:pos x="5985" y="170"/>
              </a:cxn>
              <a:cxn ang="0">
                <a:pos x="7404" y="42"/>
              </a:cxn>
              <a:cxn ang="0">
                <a:pos x="9009" y="22"/>
              </a:cxn>
              <a:cxn ang="0">
                <a:pos x="10818" y="127"/>
              </a:cxn>
              <a:cxn ang="0">
                <a:pos x="12834" y="403"/>
              </a:cxn>
              <a:cxn ang="0">
                <a:pos x="15075" y="868"/>
              </a:cxn>
              <a:cxn ang="0">
                <a:pos x="16289" y="1186"/>
              </a:cxn>
              <a:cxn ang="0">
                <a:pos x="16289" y="1271"/>
              </a:cxn>
              <a:cxn ang="0">
                <a:pos x="16289" y="1461"/>
              </a:cxn>
              <a:cxn ang="0">
                <a:pos x="16289" y="1780"/>
              </a:cxn>
            </a:cxnLst>
            <a:rect l="0" t="0" r="r" b="b"/>
            <a:pathLst>
              <a:path w="16289" h="3135">
                <a:moveTo>
                  <a:pt x="16289" y="1780"/>
                </a:moveTo>
                <a:lnTo>
                  <a:pt x="15096" y="1483"/>
                </a:lnTo>
                <a:lnTo>
                  <a:pt x="13985" y="1229"/>
                </a:lnTo>
                <a:lnTo>
                  <a:pt x="12916" y="1017"/>
                </a:lnTo>
                <a:lnTo>
                  <a:pt x="11888" y="826"/>
                </a:lnTo>
                <a:lnTo>
                  <a:pt x="10921" y="699"/>
                </a:lnTo>
                <a:lnTo>
                  <a:pt x="9996" y="615"/>
                </a:lnTo>
                <a:lnTo>
                  <a:pt x="9132" y="551"/>
                </a:lnTo>
                <a:lnTo>
                  <a:pt x="8309" y="509"/>
                </a:lnTo>
                <a:lnTo>
                  <a:pt x="7528" y="509"/>
                </a:lnTo>
                <a:lnTo>
                  <a:pt x="6808" y="551"/>
                </a:lnTo>
                <a:lnTo>
                  <a:pt x="6109" y="593"/>
                </a:lnTo>
                <a:lnTo>
                  <a:pt x="5471" y="678"/>
                </a:lnTo>
                <a:lnTo>
                  <a:pt x="4874" y="762"/>
                </a:lnTo>
                <a:lnTo>
                  <a:pt x="4319" y="868"/>
                </a:lnTo>
                <a:lnTo>
                  <a:pt x="3785" y="996"/>
                </a:lnTo>
                <a:lnTo>
                  <a:pt x="3312" y="1144"/>
                </a:lnTo>
                <a:lnTo>
                  <a:pt x="2859" y="1293"/>
                </a:lnTo>
                <a:lnTo>
                  <a:pt x="2468" y="1441"/>
                </a:lnTo>
                <a:lnTo>
                  <a:pt x="2098" y="1610"/>
                </a:lnTo>
                <a:lnTo>
                  <a:pt x="1748" y="1780"/>
                </a:lnTo>
                <a:lnTo>
                  <a:pt x="1440" y="1949"/>
                </a:lnTo>
                <a:lnTo>
                  <a:pt x="1172" y="2119"/>
                </a:lnTo>
                <a:lnTo>
                  <a:pt x="947" y="2267"/>
                </a:lnTo>
                <a:lnTo>
                  <a:pt x="720" y="2415"/>
                </a:lnTo>
                <a:lnTo>
                  <a:pt x="556" y="2563"/>
                </a:lnTo>
                <a:lnTo>
                  <a:pt x="391" y="2712"/>
                </a:lnTo>
                <a:lnTo>
                  <a:pt x="267" y="2818"/>
                </a:lnTo>
                <a:lnTo>
                  <a:pt x="165" y="2924"/>
                </a:lnTo>
                <a:lnTo>
                  <a:pt x="83" y="3008"/>
                </a:lnTo>
                <a:lnTo>
                  <a:pt x="41" y="3072"/>
                </a:lnTo>
                <a:lnTo>
                  <a:pt x="0" y="3114"/>
                </a:lnTo>
                <a:lnTo>
                  <a:pt x="0" y="3135"/>
                </a:lnTo>
                <a:lnTo>
                  <a:pt x="0" y="3114"/>
                </a:lnTo>
                <a:lnTo>
                  <a:pt x="21" y="3072"/>
                </a:lnTo>
                <a:lnTo>
                  <a:pt x="83" y="2987"/>
                </a:lnTo>
                <a:lnTo>
                  <a:pt x="144" y="2902"/>
                </a:lnTo>
                <a:lnTo>
                  <a:pt x="247" y="2776"/>
                </a:lnTo>
                <a:lnTo>
                  <a:pt x="370" y="2648"/>
                </a:lnTo>
                <a:lnTo>
                  <a:pt x="515" y="2500"/>
                </a:lnTo>
                <a:lnTo>
                  <a:pt x="679" y="2331"/>
                </a:lnTo>
                <a:lnTo>
                  <a:pt x="885" y="2161"/>
                </a:lnTo>
                <a:lnTo>
                  <a:pt x="1111" y="1970"/>
                </a:lnTo>
                <a:lnTo>
                  <a:pt x="1379" y="1780"/>
                </a:lnTo>
                <a:lnTo>
                  <a:pt x="1666" y="1589"/>
                </a:lnTo>
                <a:lnTo>
                  <a:pt x="1995" y="1399"/>
                </a:lnTo>
                <a:lnTo>
                  <a:pt x="2366" y="1207"/>
                </a:lnTo>
                <a:lnTo>
                  <a:pt x="2757" y="1017"/>
                </a:lnTo>
                <a:lnTo>
                  <a:pt x="3188" y="848"/>
                </a:lnTo>
                <a:lnTo>
                  <a:pt x="3661" y="678"/>
                </a:lnTo>
                <a:lnTo>
                  <a:pt x="4176" y="529"/>
                </a:lnTo>
                <a:lnTo>
                  <a:pt x="4731" y="381"/>
                </a:lnTo>
                <a:lnTo>
                  <a:pt x="5327" y="254"/>
                </a:lnTo>
                <a:lnTo>
                  <a:pt x="5985" y="170"/>
                </a:lnTo>
                <a:lnTo>
                  <a:pt x="6664" y="84"/>
                </a:lnTo>
                <a:lnTo>
                  <a:pt x="7404" y="42"/>
                </a:lnTo>
                <a:lnTo>
                  <a:pt x="8165" y="0"/>
                </a:lnTo>
                <a:lnTo>
                  <a:pt x="9009" y="22"/>
                </a:lnTo>
                <a:lnTo>
                  <a:pt x="9893" y="64"/>
                </a:lnTo>
                <a:lnTo>
                  <a:pt x="10818" y="127"/>
                </a:lnTo>
                <a:lnTo>
                  <a:pt x="11806" y="254"/>
                </a:lnTo>
                <a:lnTo>
                  <a:pt x="12834" y="403"/>
                </a:lnTo>
                <a:lnTo>
                  <a:pt x="13924" y="615"/>
                </a:lnTo>
                <a:lnTo>
                  <a:pt x="15075" y="868"/>
                </a:lnTo>
                <a:lnTo>
                  <a:pt x="16289" y="1165"/>
                </a:lnTo>
                <a:lnTo>
                  <a:pt x="16289" y="1186"/>
                </a:lnTo>
                <a:lnTo>
                  <a:pt x="16289" y="1229"/>
                </a:lnTo>
                <a:lnTo>
                  <a:pt x="16289" y="1271"/>
                </a:lnTo>
                <a:lnTo>
                  <a:pt x="16289" y="1355"/>
                </a:lnTo>
                <a:lnTo>
                  <a:pt x="16289" y="1461"/>
                </a:lnTo>
                <a:lnTo>
                  <a:pt x="16289" y="1610"/>
                </a:lnTo>
                <a:lnTo>
                  <a:pt x="16289" y="1780"/>
                </a:ln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13" name="Freeform 12"/>
          <p:cNvSpPr/>
          <p:nvPr/>
        </p:nvSpPr>
        <p:spPr>
          <a:xfrm>
            <a:off x="-10274" y="4572000"/>
            <a:ext cx="9154274" cy="2310441"/>
          </a:xfrm>
          <a:custGeom>
            <a:avLst/>
            <a:gdLst>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6832314 w 9154274"/>
              <a:gd name="connsiteY2" fmla="*/ 1510301 h 2476072"/>
              <a:gd name="connsiteX3" fmla="*/ 9154274 w 9154274"/>
              <a:gd name="connsiteY3" fmla="*/ 0 h 2476072"/>
              <a:gd name="connsiteX4" fmla="*/ 9154274 w 9154274"/>
              <a:gd name="connsiteY4" fmla="*/ 2476072 h 2476072"/>
              <a:gd name="connsiteX5" fmla="*/ 0 w 9154274"/>
              <a:gd name="connsiteY5" fmla="*/ 2455524 h 2476072"/>
              <a:gd name="connsiteX6" fmla="*/ 0 w 9154274"/>
              <a:gd name="connsiteY6"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12324 w 9166598"/>
              <a:gd name="connsiteY0" fmla="*/ 1202077 h 3995891"/>
              <a:gd name="connsiteX1" fmla="*/ 4008971 w 9166598"/>
              <a:gd name="connsiteY1" fmla="*/ 1890445 h 3995891"/>
              <a:gd name="connsiteX2" fmla="*/ 9166598 w 9166598"/>
              <a:gd name="connsiteY2" fmla="*/ 0 h 3995891"/>
              <a:gd name="connsiteX3" fmla="*/ 9166598 w 9166598"/>
              <a:gd name="connsiteY3" fmla="*/ 2476072 h 3995891"/>
              <a:gd name="connsiteX4" fmla="*/ 12324 w 9166598"/>
              <a:gd name="connsiteY4" fmla="*/ 2455524 h 3995891"/>
              <a:gd name="connsiteX5" fmla="*/ 12324 w 9166598"/>
              <a:gd name="connsiteY5" fmla="*/ 1202077 h 3995891"/>
              <a:gd name="connsiteX0" fmla="*/ 12324 w 9166598"/>
              <a:gd name="connsiteY0" fmla="*/ 1202077 h 3995891"/>
              <a:gd name="connsiteX1" fmla="*/ 4008971 w 9166598"/>
              <a:gd name="connsiteY1" fmla="*/ 1890445 h 3995891"/>
              <a:gd name="connsiteX2" fmla="*/ 9166598 w 9166598"/>
              <a:gd name="connsiteY2" fmla="*/ 0 h 3995891"/>
              <a:gd name="connsiteX3" fmla="*/ 9166598 w 9166598"/>
              <a:gd name="connsiteY3" fmla="*/ 2476072 h 3995891"/>
              <a:gd name="connsiteX4" fmla="*/ 12324 w 9166598"/>
              <a:gd name="connsiteY4" fmla="*/ 2455524 h 3995891"/>
              <a:gd name="connsiteX5" fmla="*/ 12324 w 9166598"/>
              <a:gd name="connsiteY5" fmla="*/ 1202077 h 3995891"/>
              <a:gd name="connsiteX0" fmla="*/ 12324 w 9166598"/>
              <a:gd name="connsiteY0" fmla="*/ 1202077 h 3995891"/>
              <a:gd name="connsiteX1" fmla="*/ 4008971 w 9166598"/>
              <a:gd name="connsiteY1" fmla="*/ 1890445 h 3995891"/>
              <a:gd name="connsiteX2" fmla="*/ 9166598 w 9166598"/>
              <a:gd name="connsiteY2" fmla="*/ 0 h 3995891"/>
              <a:gd name="connsiteX3" fmla="*/ 9166598 w 9166598"/>
              <a:gd name="connsiteY3" fmla="*/ 2476072 h 3995891"/>
              <a:gd name="connsiteX4" fmla="*/ 12324 w 9166598"/>
              <a:gd name="connsiteY4" fmla="*/ 2455524 h 3995891"/>
              <a:gd name="connsiteX5" fmla="*/ 12324 w 9166598"/>
              <a:gd name="connsiteY5" fmla="*/ 1202077 h 3995891"/>
              <a:gd name="connsiteX0" fmla="*/ 0 w 9154274"/>
              <a:gd name="connsiteY0" fmla="*/ 1202077 h 3049861"/>
              <a:gd name="connsiteX1" fmla="*/ 3996647 w 9154274"/>
              <a:gd name="connsiteY1" fmla="*/ 1890445 h 3049861"/>
              <a:gd name="connsiteX2" fmla="*/ 9154274 w 9154274"/>
              <a:gd name="connsiteY2" fmla="*/ 0 h 3049861"/>
              <a:gd name="connsiteX3" fmla="*/ 9154274 w 9154274"/>
              <a:gd name="connsiteY3" fmla="*/ 2476072 h 3049861"/>
              <a:gd name="connsiteX4" fmla="*/ 0 w 9154274"/>
              <a:gd name="connsiteY4" fmla="*/ 2455524 h 3049861"/>
              <a:gd name="connsiteX5" fmla="*/ 0 w 9154274"/>
              <a:gd name="connsiteY5" fmla="*/ 1202077 h 3049861"/>
              <a:gd name="connsiteX0" fmla="*/ 0 w 9154274"/>
              <a:gd name="connsiteY0" fmla="*/ 1202077 h 3049861"/>
              <a:gd name="connsiteX1" fmla="*/ 3996647 w 9154274"/>
              <a:gd name="connsiteY1" fmla="*/ 1890445 h 3049861"/>
              <a:gd name="connsiteX2" fmla="*/ 9154274 w 9154274"/>
              <a:gd name="connsiteY2" fmla="*/ 0 h 3049861"/>
              <a:gd name="connsiteX3" fmla="*/ 9154274 w 9154274"/>
              <a:gd name="connsiteY3" fmla="*/ 2476072 h 3049861"/>
              <a:gd name="connsiteX4" fmla="*/ 0 w 9154274"/>
              <a:gd name="connsiteY4" fmla="*/ 2455524 h 3049861"/>
              <a:gd name="connsiteX5" fmla="*/ 0 w 9154274"/>
              <a:gd name="connsiteY5" fmla="*/ 1202077 h 3049861"/>
              <a:gd name="connsiteX0" fmla="*/ 0 w 9154274"/>
              <a:gd name="connsiteY0" fmla="*/ 1202077 h 2885326"/>
              <a:gd name="connsiteX1" fmla="*/ 3996647 w 9154274"/>
              <a:gd name="connsiteY1" fmla="*/ 1890445 h 2885326"/>
              <a:gd name="connsiteX2" fmla="*/ 9154274 w 9154274"/>
              <a:gd name="connsiteY2" fmla="*/ 0 h 2885326"/>
              <a:gd name="connsiteX3" fmla="*/ 9154274 w 9154274"/>
              <a:gd name="connsiteY3" fmla="*/ 2476072 h 2885326"/>
              <a:gd name="connsiteX4" fmla="*/ 0 w 9154274"/>
              <a:gd name="connsiteY4" fmla="*/ 2455524 h 2885326"/>
              <a:gd name="connsiteX5" fmla="*/ 0 w 9154274"/>
              <a:gd name="connsiteY5" fmla="*/ 1202077 h 2885326"/>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 name="connsiteX0" fmla="*/ 0 w 9154274"/>
              <a:gd name="connsiteY0" fmla="*/ 1202077 h 2476072"/>
              <a:gd name="connsiteX1" fmla="*/ 3996647 w 9154274"/>
              <a:gd name="connsiteY1" fmla="*/ 1890445 h 2476072"/>
              <a:gd name="connsiteX2" fmla="*/ 9154274 w 9154274"/>
              <a:gd name="connsiteY2" fmla="*/ 0 h 2476072"/>
              <a:gd name="connsiteX3" fmla="*/ 9154274 w 9154274"/>
              <a:gd name="connsiteY3" fmla="*/ 2476072 h 2476072"/>
              <a:gd name="connsiteX4" fmla="*/ 0 w 9154274"/>
              <a:gd name="connsiteY4" fmla="*/ 2455524 h 2476072"/>
              <a:gd name="connsiteX5" fmla="*/ 0 w 9154274"/>
              <a:gd name="connsiteY5" fmla="*/ 1202077 h 24760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9154274" h="2476072">
                <a:moveTo>
                  <a:pt x="0" y="1202077"/>
                </a:moveTo>
                <a:cubicBezTo>
                  <a:pt x="875016" y="1451225"/>
                  <a:pt x="2273156" y="1880171"/>
                  <a:pt x="3996647" y="1890445"/>
                </a:cubicBezTo>
                <a:cubicBezTo>
                  <a:pt x="7798941" y="1960652"/>
                  <a:pt x="8793822" y="505146"/>
                  <a:pt x="9154274" y="0"/>
                </a:cubicBezTo>
                <a:lnTo>
                  <a:pt x="9154274" y="2476072"/>
                </a:lnTo>
                <a:lnTo>
                  <a:pt x="0" y="2455524"/>
                </a:lnTo>
                <a:cubicBezTo>
                  <a:pt x="3425" y="2027434"/>
                  <a:pt x="6849" y="1599344"/>
                  <a:pt x="0" y="1202077"/>
                </a:cubicBezTo>
                <a:close/>
              </a:path>
            </a:pathLst>
          </a:custGeom>
          <a:solidFill>
            <a:schemeClr val="accent3">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fontAlgn="auto">
              <a:spcBef>
                <a:spcPts val="0"/>
              </a:spcBef>
              <a:spcAft>
                <a:spcPts val="0"/>
              </a:spcAft>
            </a:pPr>
            <a:endParaRPr lang="en-US">
              <a:solidFill>
                <a:prstClr val="white"/>
              </a:solidFill>
            </a:endParaRPr>
          </a:p>
        </p:txBody>
      </p:sp>
      <p:sp>
        <p:nvSpPr>
          <p:cNvPr id="9" name="Freeform 8"/>
          <p:cNvSpPr>
            <a:spLocks/>
          </p:cNvSpPr>
          <p:nvPr/>
        </p:nvSpPr>
        <p:spPr bwMode="auto">
          <a:xfrm flipV="1">
            <a:off x="0" y="4114800"/>
            <a:ext cx="8991600" cy="3810000"/>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lumMod val="40000"/>
              <a:lumOff val="60000"/>
            </a:schemeClr>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
        <p:nvSpPr>
          <p:cNvPr id="8" name="Freeform 9"/>
          <p:cNvSpPr>
            <a:spLocks/>
          </p:cNvSpPr>
          <p:nvPr/>
        </p:nvSpPr>
        <p:spPr bwMode="auto">
          <a:xfrm flipV="1">
            <a:off x="0" y="4571999"/>
            <a:ext cx="9144000" cy="3251199"/>
          </a:xfrm>
          <a:custGeom>
            <a:avLst/>
            <a:gdLst/>
            <a:ahLst/>
            <a:cxnLst>
              <a:cxn ang="0">
                <a:pos x="0" y="2527"/>
              </a:cxn>
              <a:cxn ang="0">
                <a:pos x="6913" y="3360"/>
              </a:cxn>
              <a:cxn ang="0">
                <a:pos x="0" y="2144"/>
              </a:cxn>
              <a:cxn ang="0">
                <a:pos x="0" y="2527"/>
              </a:cxn>
            </a:cxnLst>
            <a:rect l="0" t="0" r="r" b="b"/>
            <a:pathLst>
              <a:path w="6913" h="3360">
                <a:moveTo>
                  <a:pt x="0" y="2527"/>
                </a:moveTo>
                <a:cubicBezTo>
                  <a:pt x="5458" y="360"/>
                  <a:pt x="6913" y="3360"/>
                  <a:pt x="6913" y="3360"/>
                </a:cubicBezTo>
                <a:cubicBezTo>
                  <a:pt x="6913" y="3360"/>
                  <a:pt x="5593" y="0"/>
                  <a:pt x="0" y="2144"/>
                </a:cubicBezTo>
                <a:cubicBezTo>
                  <a:pt x="0" y="2144"/>
                  <a:pt x="0" y="2197"/>
                  <a:pt x="0" y="2527"/>
                </a:cubicBezTo>
                <a:close/>
              </a:path>
            </a:pathLst>
          </a:custGeom>
          <a:solidFill>
            <a:schemeClr val="accent4"/>
          </a:solidFill>
          <a:ln w="9525">
            <a:noFill/>
            <a:round/>
            <a:headEnd/>
            <a:tailEnd/>
          </a:ln>
        </p:spPr>
        <p:txBody>
          <a:bodyPr vert="horz" wrap="square" lIns="91440" tIns="45720" rIns="91440" bIns="45720" numCol="1" anchor="t" anchorCtr="0" compatLnSpc="1">
            <a:prstTxWarp prst="textNoShape">
              <a:avLst/>
            </a:prstTxWarp>
          </a:bodyPr>
          <a:lstStyle/>
          <a:p>
            <a:pPr fontAlgn="auto">
              <a:spcBef>
                <a:spcPts val="0"/>
              </a:spcBef>
              <a:spcAft>
                <a:spcPts val="0"/>
              </a:spcAft>
            </a:pPr>
            <a:endParaRPr lang="en-US">
              <a:solidFill>
                <a:prstClr val="black"/>
              </a:solidFill>
              <a:latin typeface="Calibri"/>
              <a:cs typeface="+mn-cs"/>
            </a:endParaRPr>
          </a:p>
        </p:txBody>
      </p:sp>
    </p:spTree>
    <p:extLst>
      <p:ext uri="{BB962C8B-B14F-4D97-AF65-F5344CB8AC3E}">
        <p14:creationId xmlns:p14="http://schemas.microsoft.com/office/powerpoint/2010/main" val="652670007"/>
      </p:ext>
    </p:extLst>
  </p:cSld>
  <p:clrMapOvr>
    <a:masterClrMapping/>
  </p:clrMapOvr>
  <p:hf hdr="0" ftr="0" dt="0"/>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3007948933"/>
      </p:ext>
    </p:extLst>
  </p:cSld>
  <p:clrMapOvr>
    <a:masterClrMapping/>
  </p:clrMapOvr>
  <p:hf hdr="0" ftr="0" dt="0"/>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2870995966"/>
      </p:ext>
    </p:extLst>
  </p:cSld>
  <p:clrMapOvr>
    <a:masterClrMapping/>
  </p:clrMapOvr>
  <p:hf hdr="0" ftr="0" dt="0"/>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8" name="Footer Placeholder 7"/>
          <p:cNvSpPr>
            <a:spLocks noGrp="1"/>
          </p:cNvSpPr>
          <p:nvPr>
            <p:ph type="ftr" sz="quarter" idx="11"/>
          </p:nvPr>
        </p:nvSpPr>
        <p:spPr/>
        <p:txBody>
          <a:bodyPr/>
          <a:lstStyle/>
          <a:p>
            <a:endParaRPr lang="en-US" dirty="0">
              <a:solidFill>
                <a:prstClr val="black">
                  <a:tint val="75000"/>
                </a:prstClr>
              </a:solidFill>
            </a:endParaRPr>
          </a:p>
        </p:txBody>
      </p:sp>
      <p:sp>
        <p:nvSpPr>
          <p:cNvPr id="9" name="Slide Number Placeholder 8"/>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1510210240"/>
      </p:ext>
    </p:extLst>
  </p:cSld>
  <p:clrMapOvr>
    <a:masterClrMapping/>
  </p:clrMapOvr>
  <p:hf hdr="0" ftr="0" dt="0"/>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4" name="Footer Placeholder 3"/>
          <p:cNvSpPr>
            <a:spLocks noGrp="1"/>
          </p:cNvSpPr>
          <p:nvPr>
            <p:ph type="ftr" sz="quarter" idx="11"/>
          </p:nvPr>
        </p:nvSpPr>
        <p:spPr/>
        <p:txBody>
          <a:bodyPr/>
          <a:lstStyle/>
          <a:p>
            <a:endParaRPr lang="en-US" dirty="0">
              <a:solidFill>
                <a:prstClr val="black">
                  <a:tint val="75000"/>
                </a:prstClr>
              </a:solidFill>
            </a:endParaRPr>
          </a:p>
        </p:txBody>
      </p:sp>
      <p:sp>
        <p:nvSpPr>
          <p:cNvPr id="5" name="Slide Number Placeholder 4"/>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999838282"/>
      </p:ext>
    </p:extLst>
  </p:cSld>
  <p:clrMapOvr>
    <a:masterClrMapping/>
  </p:clrMapOvr>
  <p:hf hdr="0" ftr="0" dt="0"/>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3" name="Footer Placeholder 2"/>
          <p:cNvSpPr>
            <a:spLocks noGrp="1"/>
          </p:cNvSpPr>
          <p:nvPr>
            <p:ph type="ftr" sz="quarter" idx="11"/>
          </p:nvPr>
        </p:nvSpPr>
        <p:spPr/>
        <p:txBody>
          <a:bodyPr/>
          <a:lstStyle/>
          <a:p>
            <a:endParaRPr lang="en-US" dirty="0">
              <a:solidFill>
                <a:prstClr val="black">
                  <a:tint val="75000"/>
                </a:prstClr>
              </a:solidFill>
            </a:endParaRPr>
          </a:p>
        </p:txBody>
      </p:sp>
      <p:sp>
        <p:nvSpPr>
          <p:cNvPr id="4" name="Slide Number Placeholder 3"/>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149804652"/>
      </p:ext>
    </p:extLst>
  </p:cSld>
  <p:clrMapOvr>
    <a:masterClrMapping/>
  </p:clrMapOvr>
  <p:hf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3011544972"/>
      </p:ext>
    </p:extLst>
  </p:cSld>
  <p:clrMapOvr>
    <a:masterClrMapping/>
  </p:clrMapOvr>
  <p:hf hdr="0" ftr="0" dt="0"/>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3301761000"/>
      </p:ext>
    </p:extLst>
  </p:cSld>
  <p:clrMapOvr>
    <a:masterClrMapping/>
  </p:clrMapOvr>
  <p:hf hdr="0" ftr="0" dt="0"/>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2184633841"/>
      </p:ext>
    </p:extLst>
  </p:cSld>
  <p:clrMapOvr>
    <a:masterClrMapping/>
  </p:clrMapOvr>
  <p:hf hdr="0" ftr="0" dt="0"/>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3592066850"/>
      </p:ext>
    </p:extLst>
  </p:cSld>
  <p:clrMapOvr>
    <a:masterClrMapping/>
  </p:clrMapOvr>
  <p:hf hdr="0" ftr="0" dt="0"/>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6" name="Slide Number Placeholder 5"/>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3848720944"/>
      </p:ext>
    </p:extLst>
  </p:cSld>
  <p:clrMapOvr>
    <a:masterClrMapping/>
  </p:clrMapOvr>
  <p:hf hdr="0" ftr="0" dt="0"/>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IN"/>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IN"/>
          </a:p>
        </p:txBody>
      </p:sp>
      <p:sp>
        <p:nvSpPr>
          <p:cNvPr id="4" name="Date Placeholder 3"/>
          <p:cNvSpPr>
            <a:spLocks noGrp="1"/>
          </p:cNvSpPr>
          <p:nvPr>
            <p:ph type="dt" sz="half" idx="10"/>
          </p:nvPr>
        </p:nvSpPr>
        <p:spPr/>
        <p:txBody>
          <a:bodyPr/>
          <a:lstStyle>
            <a:lvl1pPr>
              <a:defRPr/>
            </a:lvl1pPr>
          </a:lstStyle>
          <a:p>
            <a:endParaRPr lang="en-GB">
              <a:solidFill>
                <a:srgbClr val="000000"/>
              </a:solidFill>
            </a:endParaRPr>
          </a:p>
        </p:txBody>
      </p:sp>
      <p:sp>
        <p:nvSpPr>
          <p:cNvPr id="5" name="Footer Placeholder 4"/>
          <p:cNvSpPr>
            <a:spLocks noGrp="1"/>
          </p:cNvSpPr>
          <p:nvPr>
            <p:ph type="ftr" sz="quarter" idx="11"/>
          </p:nvPr>
        </p:nvSpPr>
        <p:spPr/>
        <p:txBody>
          <a:bodyPr/>
          <a:lstStyle>
            <a:lvl1pPr>
              <a:defRPr/>
            </a:lvl1pPr>
          </a:lstStyle>
          <a:p>
            <a:endParaRPr lang="en-GB">
              <a:solidFill>
                <a:srgbClr val="000000"/>
              </a:solidFill>
            </a:endParaRPr>
          </a:p>
        </p:txBody>
      </p:sp>
      <p:sp>
        <p:nvSpPr>
          <p:cNvPr id="6" name="Slide Number Placeholder 5"/>
          <p:cNvSpPr>
            <a:spLocks noGrp="1"/>
          </p:cNvSpPr>
          <p:nvPr>
            <p:ph type="sldNum" sz="quarter" idx="12"/>
          </p:nvPr>
        </p:nvSpPr>
        <p:spPr/>
        <p:txBody>
          <a:bodyPr/>
          <a:lstStyle>
            <a:lvl1pPr>
              <a:defRPr/>
            </a:lvl1pPr>
          </a:lstStyle>
          <a:p>
            <a:fld id="{945F1A18-9478-4284-8AC7-422183183D21}"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2645911442"/>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lvl1pPr>
              <a:defRPr/>
            </a:lvl1pPr>
          </a:lstStyle>
          <a:p>
            <a:endParaRPr lang="en-GB">
              <a:solidFill>
                <a:srgbClr val="000000"/>
              </a:solidFill>
            </a:endParaRPr>
          </a:p>
        </p:txBody>
      </p:sp>
      <p:sp>
        <p:nvSpPr>
          <p:cNvPr id="5" name="Footer Placeholder 4"/>
          <p:cNvSpPr>
            <a:spLocks noGrp="1"/>
          </p:cNvSpPr>
          <p:nvPr>
            <p:ph type="ftr" sz="quarter" idx="11"/>
          </p:nvPr>
        </p:nvSpPr>
        <p:spPr/>
        <p:txBody>
          <a:bodyPr/>
          <a:lstStyle>
            <a:lvl1pPr>
              <a:defRPr/>
            </a:lvl1pPr>
          </a:lstStyle>
          <a:p>
            <a:endParaRPr lang="en-GB">
              <a:solidFill>
                <a:srgbClr val="000000"/>
              </a:solidFill>
            </a:endParaRPr>
          </a:p>
        </p:txBody>
      </p:sp>
      <p:sp>
        <p:nvSpPr>
          <p:cNvPr id="6" name="Slide Number Placeholder 5"/>
          <p:cNvSpPr>
            <a:spLocks noGrp="1"/>
          </p:cNvSpPr>
          <p:nvPr>
            <p:ph type="sldNum" sz="quarter" idx="12"/>
          </p:nvPr>
        </p:nvSpPr>
        <p:spPr/>
        <p:txBody>
          <a:bodyPr/>
          <a:lstStyle>
            <a:lvl1pPr>
              <a:defRPr/>
            </a:lvl1pPr>
          </a:lstStyle>
          <a:p>
            <a:fld id="{E39F28B7-028F-44E1-9E22-5AA808F367D3}"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2406724355"/>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IN"/>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GB">
              <a:solidFill>
                <a:srgbClr val="000000"/>
              </a:solidFill>
            </a:endParaRPr>
          </a:p>
        </p:txBody>
      </p:sp>
      <p:sp>
        <p:nvSpPr>
          <p:cNvPr id="5" name="Footer Placeholder 4"/>
          <p:cNvSpPr>
            <a:spLocks noGrp="1"/>
          </p:cNvSpPr>
          <p:nvPr>
            <p:ph type="ftr" sz="quarter" idx="11"/>
          </p:nvPr>
        </p:nvSpPr>
        <p:spPr/>
        <p:txBody>
          <a:bodyPr/>
          <a:lstStyle>
            <a:lvl1pPr>
              <a:defRPr/>
            </a:lvl1pPr>
          </a:lstStyle>
          <a:p>
            <a:endParaRPr lang="en-GB">
              <a:solidFill>
                <a:srgbClr val="000000"/>
              </a:solidFill>
            </a:endParaRPr>
          </a:p>
        </p:txBody>
      </p:sp>
      <p:sp>
        <p:nvSpPr>
          <p:cNvPr id="6" name="Slide Number Placeholder 5"/>
          <p:cNvSpPr>
            <a:spLocks noGrp="1"/>
          </p:cNvSpPr>
          <p:nvPr>
            <p:ph type="sldNum" sz="quarter" idx="12"/>
          </p:nvPr>
        </p:nvSpPr>
        <p:spPr/>
        <p:txBody>
          <a:bodyPr/>
          <a:lstStyle>
            <a:lvl1pPr>
              <a:defRPr/>
            </a:lvl1pPr>
          </a:lstStyle>
          <a:p>
            <a:fld id="{0C4DAABD-526C-4067-80BD-FECF778612A0}"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1095228178"/>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Date Placeholder 4"/>
          <p:cNvSpPr>
            <a:spLocks noGrp="1"/>
          </p:cNvSpPr>
          <p:nvPr>
            <p:ph type="dt" sz="half" idx="10"/>
          </p:nvPr>
        </p:nvSpPr>
        <p:spPr/>
        <p:txBody>
          <a:bodyPr/>
          <a:lstStyle>
            <a:lvl1pPr>
              <a:defRPr/>
            </a:lvl1pPr>
          </a:lstStyle>
          <a:p>
            <a:endParaRPr lang="en-GB">
              <a:solidFill>
                <a:srgbClr val="000000"/>
              </a:solidFill>
            </a:endParaRPr>
          </a:p>
        </p:txBody>
      </p:sp>
      <p:sp>
        <p:nvSpPr>
          <p:cNvPr id="6" name="Footer Placeholder 5"/>
          <p:cNvSpPr>
            <a:spLocks noGrp="1"/>
          </p:cNvSpPr>
          <p:nvPr>
            <p:ph type="ftr" sz="quarter" idx="11"/>
          </p:nvPr>
        </p:nvSpPr>
        <p:spPr/>
        <p:txBody>
          <a:bodyPr/>
          <a:lstStyle>
            <a:lvl1pPr>
              <a:defRPr/>
            </a:lvl1pPr>
          </a:lstStyle>
          <a:p>
            <a:endParaRPr lang="en-GB">
              <a:solidFill>
                <a:srgbClr val="000000"/>
              </a:solidFill>
            </a:endParaRPr>
          </a:p>
        </p:txBody>
      </p:sp>
      <p:sp>
        <p:nvSpPr>
          <p:cNvPr id="7" name="Slide Number Placeholder 6"/>
          <p:cNvSpPr>
            <a:spLocks noGrp="1"/>
          </p:cNvSpPr>
          <p:nvPr>
            <p:ph type="sldNum" sz="quarter" idx="12"/>
          </p:nvPr>
        </p:nvSpPr>
        <p:spPr/>
        <p:txBody>
          <a:bodyPr/>
          <a:lstStyle>
            <a:lvl1pPr>
              <a:defRPr/>
            </a:lvl1pPr>
          </a:lstStyle>
          <a:p>
            <a:fld id="{D327D3DF-2425-42A7-9087-9741D2A556A2}"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94174753"/>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IN"/>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7" name="Date Placeholder 6"/>
          <p:cNvSpPr>
            <a:spLocks noGrp="1"/>
          </p:cNvSpPr>
          <p:nvPr>
            <p:ph type="dt" sz="half" idx="10"/>
          </p:nvPr>
        </p:nvSpPr>
        <p:spPr/>
        <p:txBody>
          <a:bodyPr/>
          <a:lstStyle>
            <a:lvl1pPr>
              <a:defRPr/>
            </a:lvl1pPr>
          </a:lstStyle>
          <a:p>
            <a:endParaRPr lang="en-GB">
              <a:solidFill>
                <a:srgbClr val="000000"/>
              </a:solidFill>
            </a:endParaRPr>
          </a:p>
        </p:txBody>
      </p:sp>
      <p:sp>
        <p:nvSpPr>
          <p:cNvPr id="8" name="Footer Placeholder 7"/>
          <p:cNvSpPr>
            <a:spLocks noGrp="1"/>
          </p:cNvSpPr>
          <p:nvPr>
            <p:ph type="ftr" sz="quarter" idx="11"/>
          </p:nvPr>
        </p:nvSpPr>
        <p:spPr/>
        <p:txBody>
          <a:bodyPr/>
          <a:lstStyle>
            <a:lvl1pPr>
              <a:defRPr/>
            </a:lvl1pPr>
          </a:lstStyle>
          <a:p>
            <a:endParaRPr lang="en-GB">
              <a:solidFill>
                <a:srgbClr val="000000"/>
              </a:solidFill>
            </a:endParaRPr>
          </a:p>
        </p:txBody>
      </p:sp>
      <p:sp>
        <p:nvSpPr>
          <p:cNvPr id="9" name="Slide Number Placeholder 8"/>
          <p:cNvSpPr>
            <a:spLocks noGrp="1"/>
          </p:cNvSpPr>
          <p:nvPr>
            <p:ph type="sldNum" sz="quarter" idx="12"/>
          </p:nvPr>
        </p:nvSpPr>
        <p:spPr/>
        <p:txBody>
          <a:bodyPr/>
          <a:lstStyle>
            <a:lvl1pPr>
              <a:defRPr/>
            </a:lvl1pPr>
          </a:lstStyle>
          <a:p>
            <a:fld id="{D3A7511D-9BC6-4CC8-B6E6-0B6D233AFF29}"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1042619273"/>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Date Placeholder 2"/>
          <p:cNvSpPr>
            <a:spLocks noGrp="1"/>
          </p:cNvSpPr>
          <p:nvPr>
            <p:ph type="dt" sz="half" idx="10"/>
          </p:nvPr>
        </p:nvSpPr>
        <p:spPr/>
        <p:txBody>
          <a:bodyPr/>
          <a:lstStyle>
            <a:lvl1pPr>
              <a:defRPr/>
            </a:lvl1pPr>
          </a:lstStyle>
          <a:p>
            <a:endParaRPr lang="en-GB">
              <a:solidFill>
                <a:srgbClr val="000000"/>
              </a:solidFill>
            </a:endParaRPr>
          </a:p>
        </p:txBody>
      </p:sp>
      <p:sp>
        <p:nvSpPr>
          <p:cNvPr id="4" name="Footer Placeholder 3"/>
          <p:cNvSpPr>
            <a:spLocks noGrp="1"/>
          </p:cNvSpPr>
          <p:nvPr>
            <p:ph type="ftr" sz="quarter" idx="11"/>
          </p:nvPr>
        </p:nvSpPr>
        <p:spPr/>
        <p:txBody>
          <a:bodyPr/>
          <a:lstStyle>
            <a:lvl1pPr>
              <a:defRPr/>
            </a:lvl1pPr>
          </a:lstStyle>
          <a:p>
            <a:endParaRPr lang="en-GB">
              <a:solidFill>
                <a:srgbClr val="000000"/>
              </a:solidFill>
            </a:endParaRPr>
          </a:p>
        </p:txBody>
      </p:sp>
      <p:sp>
        <p:nvSpPr>
          <p:cNvPr id="5" name="Slide Number Placeholder 4"/>
          <p:cNvSpPr>
            <a:spLocks noGrp="1"/>
          </p:cNvSpPr>
          <p:nvPr>
            <p:ph type="sldNum" sz="quarter" idx="12"/>
          </p:nvPr>
        </p:nvSpPr>
        <p:spPr/>
        <p:txBody>
          <a:bodyPr/>
          <a:lstStyle>
            <a:lvl1pPr>
              <a:defRPr/>
            </a:lvl1pPr>
          </a:lstStyle>
          <a:p>
            <a:fld id="{EB981833-5931-4DFB-8C4D-320AF8FF118A}"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21801863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3837667156"/>
      </p:ext>
    </p:extLst>
  </p:cSld>
  <p:clrMapOvr>
    <a:masterClrMapping/>
  </p:clrMapOvr>
  <p:hf hdr="0" ftr="0" dt="0"/>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GB">
              <a:solidFill>
                <a:srgbClr val="000000"/>
              </a:solidFill>
            </a:endParaRPr>
          </a:p>
        </p:txBody>
      </p:sp>
      <p:sp>
        <p:nvSpPr>
          <p:cNvPr id="3" name="Footer Placeholder 2"/>
          <p:cNvSpPr>
            <a:spLocks noGrp="1"/>
          </p:cNvSpPr>
          <p:nvPr>
            <p:ph type="ftr" sz="quarter" idx="11"/>
          </p:nvPr>
        </p:nvSpPr>
        <p:spPr/>
        <p:txBody>
          <a:bodyPr/>
          <a:lstStyle>
            <a:lvl1pPr>
              <a:defRPr/>
            </a:lvl1pPr>
          </a:lstStyle>
          <a:p>
            <a:endParaRPr lang="en-GB">
              <a:solidFill>
                <a:srgbClr val="000000"/>
              </a:solidFill>
            </a:endParaRPr>
          </a:p>
        </p:txBody>
      </p:sp>
      <p:sp>
        <p:nvSpPr>
          <p:cNvPr id="4" name="Slide Number Placeholder 3"/>
          <p:cNvSpPr>
            <a:spLocks noGrp="1"/>
          </p:cNvSpPr>
          <p:nvPr>
            <p:ph type="sldNum" sz="quarter" idx="12"/>
          </p:nvPr>
        </p:nvSpPr>
        <p:spPr/>
        <p:txBody>
          <a:bodyPr/>
          <a:lstStyle>
            <a:lvl1pPr>
              <a:defRPr/>
            </a:lvl1pPr>
          </a:lstStyle>
          <a:p>
            <a:fld id="{EBAD1ED4-9042-4C34-93E1-3954476A76DE}"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3416147562"/>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IN"/>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GB">
              <a:solidFill>
                <a:srgbClr val="000000"/>
              </a:solidFill>
            </a:endParaRPr>
          </a:p>
        </p:txBody>
      </p:sp>
      <p:sp>
        <p:nvSpPr>
          <p:cNvPr id="6" name="Footer Placeholder 5"/>
          <p:cNvSpPr>
            <a:spLocks noGrp="1"/>
          </p:cNvSpPr>
          <p:nvPr>
            <p:ph type="ftr" sz="quarter" idx="11"/>
          </p:nvPr>
        </p:nvSpPr>
        <p:spPr/>
        <p:txBody>
          <a:bodyPr/>
          <a:lstStyle>
            <a:lvl1pPr>
              <a:defRPr/>
            </a:lvl1pPr>
          </a:lstStyle>
          <a:p>
            <a:endParaRPr lang="en-GB">
              <a:solidFill>
                <a:srgbClr val="000000"/>
              </a:solidFill>
            </a:endParaRPr>
          </a:p>
        </p:txBody>
      </p:sp>
      <p:sp>
        <p:nvSpPr>
          <p:cNvPr id="7" name="Slide Number Placeholder 6"/>
          <p:cNvSpPr>
            <a:spLocks noGrp="1"/>
          </p:cNvSpPr>
          <p:nvPr>
            <p:ph type="sldNum" sz="quarter" idx="12"/>
          </p:nvPr>
        </p:nvSpPr>
        <p:spPr/>
        <p:txBody>
          <a:bodyPr/>
          <a:lstStyle>
            <a:lvl1pPr>
              <a:defRPr/>
            </a:lvl1pPr>
          </a:lstStyle>
          <a:p>
            <a:fld id="{583E81EE-26EC-46B2-B36C-C07E67B72CC4}"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3064459317"/>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IN"/>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GB">
              <a:solidFill>
                <a:srgbClr val="000000"/>
              </a:solidFill>
            </a:endParaRPr>
          </a:p>
        </p:txBody>
      </p:sp>
      <p:sp>
        <p:nvSpPr>
          <p:cNvPr id="6" name="Footer Placeholder 5"/>
          <p:cNvSpPr>
            <a:spLocks noGrp="1"/>
          </p:cNvSpPr>
          <p:nvPr>
            <p:ph type="ftr" sz="quarter" idx="11"/>
          </p:nvPr>
        </p:nvSpPr>
        <p:spPr/>
        <p:txBody>
          <a:bodyPr/>
          <a:lstStyle>
            <a:lvl1pPr>
              <a:defRPr/>
            </a:lvl1pPr>
          </a:lstStyle>
          <a:p>
            <a:endParaRPr lang="en-GB">
              <a:solidFill>
                <a:srgbClr val="000000"/>
              </a:solidFill>
            </a:endParaRPr>
          </a:p>
        </p:txBody>
      </p:sp>
      <p:sp>
        <p:nvSpPr>
          <p:cNvPr id="7" name="Slide Number Placeholder 6"/>
          <p:cNvSpPr>
            <a:spLocks noGrp="1"/>
          </p:cNvSpPr>
          <p:nvPr>
            <p:ph type="sldNum" sz="quarter" idx="12"/>
          </p:nvPr>
        </p:nvSpPr>
        <p:spPr/>
        <p:txBody>
          <a:bodyPr/>
          <a:lstStyle>
            <a:lvl1pPr>
              <a:defRPr/>
            </a:lvl1pPr>
          </a:lstStyle>
          <a:p>
            <a:fld id="{93EE8A63-CA8A-489C-A543-A4FD593F14E4}"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3363307913"/>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lvl1pPr>
              <a:defRPr/>
            </a:lvl1pPr>
          </a:lstStyle>
          <a:p>
            <a:endParaRPr lang="en-GB">
              <a:solidFill>
                <a:srgbClr val="000000"/>
              </a:solidFill>
            </a:endParaRPr>
          </a:p>
        </p:txBody>
      </p:sp>
      <p:sp>
        <p:nvSpPr>
          <p:cNvPr id="5" name="Footer Placeholder 4"/>
          <p:cNvSpPr>
            <a:spLocks noGrp="1"/>
          </p:cNvSpPr>
          <p:nvPr>
            <p:ph type="ftr" sz="quarter" idx="11"/>
          </p:nvPr>
        </p:nvSpPr>
        <p:spPr/>
        <p:txBody>
          <a:bodyPr/>
          <a:lstStyle>
            <a:lvl1pPr>
              <a:defRPr/>
            </a:lvl1pPr>
          </a:lstStyle>
          <a:p>
            <a:endParaRPr lang="en-GB">
              <a:solidFill>
                <a:srgbClr val="000000"/>
              </a:solidFill>
            </a:endParaRPr>
          </a:p>
        </p:txBody>
      </p:sp>
      <p:sp>
        <p:nvSpPr>
          <p:cNvPr id="6" name="Slide Number Placeholder 5"/>
          <p:cNvSpPr>
            <a:spLocks noGrp="1"/>
          </p:cNvSpPr>
          <p:nvPr>
            <p:ph type="sldNum" sz="quarter" idx="12"/>
          </p:nvPr>
        </p:nvSpPr>
        <p:spPr/>
        <p:txBody>
          <a:bodyPr/>
          <a:lstStyle>
            <a:lvl1pPr>
              <a:defRPr/>
            </a:lvl1pPr>
          </a:lstStyle>
          <a:p>
            <a:fld id="{259C98B5-A280-4AF2-94C0-EC709906D5B4}"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3242766089"/>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IN"/>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lvl1pPr>
              <a:defRPr/>
            </a:lvl1pPr>
          </a:lstStyle>
          <a:p>
            <a:endParaRPr lang="en-GB">
              <a:solidFill>
                <a:srgbClr val="000000"/>
              </a:solidFill>
            </a:endParaRPr>
          </a:p>
        </p:txBody>
      </p:sp>
      <p:sp>
        <p:nvSpPr>
          <p:cNvPr id="5" name="Footer Placeholder 4"/>
          <p:cNvSpPr>
            <a:spLocks noGrp="1"/>
          </p:cNvSpPr>
          <p:nvPr>
            <p:ph type="ftr" sz="quarter" idx="11"/>
          </p:nvPr>
        </p:nvSpPr>
        <p:spPr/>
        <p:txBody>
          <a:bodyPr/>
          <a:lstStyle>
            <a:lvl1pPr>
              <a:defRPr/>
            </a:lvl1pPr>
          </a:lstStyle>
          <a:p>
            <a:endParaRPr lang="en-GB">
              <a:solidFill>
                <a:srgbClr val="000000"/>
              </a:solidFill>
            </a:endParaRPr>
          </a:p>
        </p:txBody>
      </p:sp>
      <p:sp>
        <p:nvSpPr>
          <p:cNvPr id="6" name="Slide Number Placeholder 5"/>
          <p:cNvSpPr>
            <a:spLocks noGrp="1"/>
          </p:cNvSpPr>
          <p:nvPr>
            <p:ph type="sldNum" sz="quarter" idx="12"/>
          </p:nvPr>
        </p:nvSpPr>
        <p:spPr/>
        <p:txBody>
          <a:bodyPr/>
          <a:lstStyle>
            <a:lvl1pPr>
              <a:defRPr/>
            </a:lvl1pPr>
          </a:lstStyle>
          <a:p>
            <a:fld id="{1C9FAAE7-D898-45FC-8AE2-13F4D71216D3}"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17006585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8" name="Footer Placeholder 7"/>
          <p:cNvSpPr>
            <a:spLocks noGrp="1"/>
          </p:cNvSpPr>
          <p:nvPr>
            <p:ph type="ftr" sz="quarter" idx="11"/>
          </p:nvPr>
        </p:nvSpPr>
        <p:spPr/>
        <p:txBody>
          <a:bodyPr/>
          <a:lstStyle/>
          <a:p>
            <a:endParaRPr lang="en-US" dirty="0">
              <a:solidFill>
                <a:prstClr val="black">
                  <a:tint val="75000"/>
                </a:prstClr>
              </a:solidFill>
            </a:endParaRPr>
          </a:p>
        </p:txBody>
      </p:sp>
      <p:sp>
        <p:nvSpPr>
          <p:cNvPr id="9" name="Slide Number Placeholder 8"/>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269304821"/>
      </p:ext>
    </p:extLst>
  </p:cSld>
  <p:clrMapOvr>
    <a:masterClrMapping/>
  </p:clrMapOvr>
  <p:hf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4" name="Footer Placeholder 3"/>
          <p:cNvSpPr>
            <a:spLocks noGrp="1"/>
          </p:cNvSpPr>
          <p:nvPr>
            <p:ph type="ftr" sz="quarter" idx="11"/>
          </p:nvPr>
        </p:nvSpPr>
        <p:spPr/>
        <p:txBody>
          <a:bodyPr/>
          <a:lstStyle/>
          <a:p>
            <a:endParaRPr lang="en-US" dirty="0">
              <a:solidFill>
                <a:prstClr val="black">
                  <a:tint val="75000"/>
                </a:prstClr>
              </a:solidFill>
            </a:endParaRPr>
          </a:p>
        </p:txBody>
      </p:sp>
      <p:sp>
        <p:nvSpPr>
          <p:cNvPr id="5" name="Slide Number Placeholder 4"/>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4142300517"/>
      </p:ext>
    </p:extLst>
  </p:cSld>
  <p:clrMapOvr>
    <a:masterClrMapping/>
  </p:clrMapOvr>
  <p:hf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3" name="Footer Placeholder 2"/>
          <p:cNvSpPr>
            <a:spLocks noGrp="1"/>
          </p:cNvSpPr>
          <p:nvPr>
            <p:ph type="ftr" sz="quarter" idx="11"/>
          </p:nvPr>
        </p:nvSpPr>
        <p:spPr/>
        <p:txBody>
          <a:bodyPr/>
          <a:lstStyle/>
          <a:p>
            <a:endParaRPr lang="en-US" dirty="0">
              <a:solidFill>
                <a:prstClr val="black">
                  <a:tint val="75000"/>
                </a:prstClr>
              </a:solidFill>
            </a:endParaRPr>
          </a:p>
        </p:txBody>
      </p:sp>
      <p:sp>
        <p:nvSpPr>
          <p:cNvPr id="4" name="Slide Number Placeholder 3"/>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1116213599"/>
      </p:ext>
    </p:extLst>
  </p:cSld>
  <p:clrMapOvr>
    <a:masterClrMapping/>
  </p:clrMapOvr>
  <p:hf hdr="0" ftr="0" dt="0"/>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1172564502"/>
      </p:ext>
    </p:extLst>
  </p:cSld>
  <p:clrMapOvr>
    <a:masterClrMapping/>
  </p:clrMapOvr>
  <p:hf hdr="0" ftr="0" dt="0"/>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6AF3DF2-402E-40D5-B611-5A18E100C0AD}" type="datetime1">
              <a:rPr lang="en-US" smtClean="0">
                <a:solidFill>
                  <a:prstClr val="black">
                    <a:tint val="75000"/>
                  </a:prstClr>
                </a:solidFill>
              </a:rPr>
              <a:pPr/>
              <a:t>4/4/2020</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7" name="Slide Number Placeholder 6"/>
          <p:cNvSpPr>
            <a:spLocks noGrp="1"/>
          </p:cNvSpPr>
          <p:nvPr>
            <p:ph type="sldNum" sz="quarter" idx="12"/>
          </p:nvPr>
        </p:nvSpPr>
        <p:spPr/>
        <p:txBody>
          <a:bodyPr/>
          <a:lstStyle/>
          <a:p>
            <a:fld id="{33AEE4D3-8265-4481-9958-9E8A94302BF8}" type="slidenum">
              <a:rPr lang="en-US" smtClean="0">
                <a:solidFill>
                  <a:prstClr val="black">
                    <a:tint val="75000"/>
                  </a:prstClr>
                </a:solidFill>
              </a:rPr>
              <a:pPr/>
              <a:t>‹#›</a:t>
            </a:fld>
            <a:endParaRPr lang="en-US" dirty="0">
              <a:solidFill>
                <a:prstClr val="black">
                  <a:tint val="75000"/>
                </a:prstClr>
              </a:solidFill>
            </a:endParaRPr>
          </a:p>
        </p:txBody>
      </p:sp>
    </p:spTree>
    <p:extLst>
      <p:ext uri="{BB962C8B-B14F-4D97-AF65-F5344CB8AC3E}">
        <p14:creationId xmlns:p14="http://schemas.microsoft.com/office/powerpoint/2010/main" val="2280236864"/>
      </p:ext>
    </p:extLst>
  </p:cSld>
  <p:clrMapOvr>
    <a:masterClrMapping/>
  </p:clrMapOvr>
  <p:hf hdr="0" ftr="0" dt="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1.xml"/><Relationship Id="rId3" Type="http://schemas.openxmlformats.org/officeDocument/2006/relationships/slideLayout" Target="../slideLayouts/slideLayout36.xml"/><Relationship Id="rId7" Type="http://schemas.openxmlformats.org/officeDocument/2006/relationships/slideLayout" Target="../slideLayouts/slideLayout40.xml"/><Relationship Id="rId12" Type="http://schemas.openxmlformats.org/officeDocument/2006/relationships/theme" Target="../theme/theme4.xml"/><Relationship Id="rId2" Type="http://schemas.openxmlformats.org/officeDocument/2006/relationships/slideLayout" Target="../slideLayouts/slideLayout35.xml"/><Relationship Id="rId1" Type="http://schemas.openxmlformats.org/officeDocument/2006/relationships/slideLayout" Target="../slideLayouts/slideLayout34.xml"/><Relationship Id="rId6" Type="http://schemas.openxmlformats.org/officeDocument/2006/relationships/slideLayout" Target="../slideLayouts/slideLayout39.xml"/><Relationship Id="rId11" Type="http://schemas.openxmlformats.org/officeDocument/2006/relationships/slideLayout" Target="../slideLayouts/slideLayout44.xml"/><Relationship Id="rId5" Type="http://schemas.openxmlformats.org/officeDocument/2006/relationships/slideLayout" Target="../slideLayouts/slideLayout38.xml"/><Relationship Id="rId10" Type="http://schemas.openxmlformats.org/officeDocument/2006/relationships/slideLayout" Target="../slideLayouts/slideLayout43.xml"/><Relationship Id="rId4" Type="http://schemas.openxmlformats.org/officeDocument/2006/relationships/slideLayout" Target="../slideLayouts/slideLayout37.xml"/><Relationship Id="rId9" Type="http://schemas.openxmlformats.org/officeDocument/2006/relationships/slideLayout" Target="../slideLayouts/slideLayout4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fontAlgn="auto">
              <a:spcBef>
                <a:spcPts val="0"/>
              </a:spcBef>
              <a:spcAft>
                <a:spcPts val="0"/>
              </a:spcAft>
            </a:pPr>
            <a:fld id="{86AF3DF2-402E-40D5-B611-5A18E100C0AD}" type="datetime1">
              <a:rPr lang="en-US" smtClean="0">
                <a:solidFill>
                  <a:prstClr val="black">
                    <a:tint val="75000"/>
                  </a:prstClr>
                </a:solidFill>
                <a:latin typeface="Calibri"/>
                <a:cs typeface="+mn-cs"/>
              </a:rPr>
              <a:pPr fontAlgn="auto">
                <a:spcBef>
                  <a:spcPts val="0"/>
                </a:spcBef>
                <a:spcAft>
                  <a:spcPts val="0"/>
                </a:spcAft>
              </a:pPr>
              <a:t>4/4/2020</a:t>
            </a:fld>
            <a:endParaRPr lang="en-US" dirty="0">
              <a:solidFill>
                <a:prstClr val="black">
                  <a:tint val="75000"/>
                </a:prstClr>
              </a:solidFill>
              <a:latin typeface="Calibri"/>
              <a:cs typeface="+mn-cs"/>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fontAlgn="auto">
              <a:spcBef>
                <a:spcPts val="0"/>
              </a:spcBef>
              <a:spcAft>
                <a:spcPts val="0"/>
              </a:spcAft>
            </a:pPr>
            <a:endParaRPr lang="en-US" dirty="0">
              <a:solidFill>
                <a:prstClr val="black">
                  <a:tint val="75000"/>
                </a:prstClr>
              </a:solidFill>
              <a:latin typeface="Calibri"/>
              <a:cs typeface="+mn-cs"/>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fontAlgn="auto">
              <a:spcBef>
                <a:spcPts val="0"/>
              </a:spcBef>
              <a:spcAft>
                <a:spcPts val="0"/>
              </a:spcAft>
            </a:pPr>
            <a:fld id="{33AEE4D3-8265-4481-9958-9E8A94302BF8}" type="slidenum">
              <a:rPr lang="en-US" smtClean="0">
                <a:solidFill>
                  <a:prstClr val="black">
                    <a:tint val="75000"/>
                  </a:prstClr>
                </a:solidFill>
                <a:latin typeface="Calibri"/>
                <a:cs typeface="+mn-cs"/>
              </a:rPr>
              <a:pPr fontAlgn="auto">
                <a:spcBef>
                  <a:spcPts val="0"/>
                </a:spcBef>
                <a:spcAft>
                  <a:spcPts val="0"/>
                </a:spcAft>
              </a:pPr>
              <a:t>‹#›</a:t>
            </a:fld>
            <a:endParaRPr lang="en-US" dirty="0">
              <a:solidFill>
                <a:prstClr val="black">
                  <a:tint val="75000"/>
                </a:prstClr>
              </a:solidFill>
              <a:latin typeface="Calibri"/>
              <a:cs typeface="+mn-cs"/>
            </a:endParaRPr>
          </a:p>
        </p:txBody>
      </p:sp>
    </p:spTree>
    <p:extLst>
      <p:ext uri="{BB962C8B-B14F-4D97-AF65-F5344CB8AC3E}">
        <p14:creationId xmlns:p14="http://schemas.microsoft.com/office/powerpoint/2010/main" val="415437925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0" eaLnBrk="1" latinLnBrk="0" hangingPunct="1">
        <a:spcBef>
          <a:spcPct val="0"/>
        </a:spcBef>
        <a:buNone/>
        <a:defRPr sz="3600" kern="1200">
          <a:solidFill>
            <a:schemeClr val="accent3">
              <a:lumMod val="75000"/>
            </a:schemeClr>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2400" kern="1200">
          <a:solidFill>
            <a:schemeClr val="accent5">
              <a:lumMod val="7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2000" kern="1200">
          <a:solidFill>
            <a:schemeClr val="accent5">
              <a:lumMod val="7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800" kern="1200">
          <a:solidFill>
            <a:schemeClr val="accent5">
              <a:lumMod val="7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600" kern="1200">
          <a:solidFill>
            <a:schemeClr val="accent5">
              <a:lumMod val="7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600" kern="1200">
          <a:solidFill>
            <a:schemeClr val="accent5">
              <a:lumMod val="7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fontAlgn="auto">
              <a:spcBef>
                <a:spcPts val="0"/>
              </a:spcBef>
              <a:spcAft>
                <a:spcPts val="0"/>
              </a:spcAft>
            </a:pPr>
            <a:fld id="{86AF3DF2-402E-40D5-B611-5A18E100C0AD}" type="datetime1">
              <a:rPr lang="en-US" smtClean="0">
                <a:solidFill>
                  <a:prstClr val="black">
                    <a:tint val="75000"/>
                  </a:prstClr>
                </a:solidFill>
                <a:latin typeface="Calibri"/>
                <a:cs typeface="+mn-cs"/>
              </a:rPr>
              <a:pPr fontAlgn="auto">
                <a:spcBef>
                  <a:spcPts val="0"/>
                </a:spcBef>
                <a:spcAft>
                  <a:spcPts val="0"/>
                </a:spcAft>
              </a:pPr>
              <a:t>4/4/2020</a:t>
            </a:fld>
            <a:endParaRPr lang="en-US" dirty="0">
              <a:solidFill>
                <a:prstClr val="black">
                  <a:tint val="75000"/>
                </a:prstClr>
              </a:solidFill>
              <a:latin typeface="Calibri"/>
              <a:cs typeface="+mn-cs"/>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fontAlgn="auto">
              <a:spcBef>
                <a:spcPts val="0"/>
              </a:spcBef>
              <a:spcAft>
                <a:spcPts val="0"/>
              </a:spcAft>
            </a:pPr>
            <a:endParaRPr lang="en-US" dirty="0">
              <a:solidFill>
                <a:prstClr val="black">
                  <a:tint val="75000"/>
                </a:prstClr>
              </a:solidFill>
              <a:latin typeface="Calibri"/>
              <a:cs typeface="+mn-cs"/>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fontAlgn="auto">
              <a:spcBef>
                <a:spcPts val="0"/>
              </a:spcBef>
              <a:spcAft>
                <a:spcPts val="0"/>
              </a:spcAft>
            </a:pPr>
            <a:fld id="{33AEE4D3-8265-4481-9958-9E8A94302BF8}" type="slidenum">
              <a:rPr lang="en-US" smtClean="0">
                <a:solidFill>
                  <a:prstClr val="black">
                    <a:tint val="75000"/>
                  </a:prstClr>
                </a:solidFill>
                <a:latin typeface="Calibri"/>
                <a:cs typeface="+mn-cs"/>
              </a:rPr>
              <a:pPr fontAlgn="auto">
                <a:spcBef>
                  <a:spcPts val="0"/>
                </a:spcBef>
                <a:spcAft>
                  <a:spcPts val="0"/>
                </a:spcAft>
              </a:pPr>
              <a:t>‹#›</a:t>
            </a:fld>
            <a:endParaRPr lang="en-US" dirty="0">
              <a:solidFill>
                <a:prstClr val="black">
                  <a:tint val="75000"/>
                </a:prstClr>
              </a:solidFill>
              <a:latin typeface="Calibri"/>
              <a:cs typeface="+mn-cs"/>
            </a:endParaRPr>
          </a:p>
        </p:txBody>
      </p:sp>
    </p:spTree>
    <p:extLst>
      <p:ext uri="{BB962C8B-B14F-4D97-AF65-F5344CB8AC3E}">
        <p14:creationId xmlns:p14="http://schemas.microsoft.com/office/powerpoint/2010/main" val="3039002050"/>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ftr="0" dt="0"/>
  <p:txStyles>
    <p:titleStyle>
      <a:lvl1pPr algn="l" defTabSz="914400" rtl="0" eaLnBrk="1" latinLnBrk="0" hangingPunct="1">
        <a:spcBef>
          <a:spcPct val="0"/>
        </a:spcBef>
        <a:buNone/>
        <a:defRPr sz="3600" kern="1200">
          <a:solidFill>
            <a:schemeClr val="accent3">
              <a:lumMod val="75000"/>
            </a:schemeClr>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2400" kern="1200">
          <a:solidFill>
            <a:schemeClr val="accent5">
              <a:lumMod val="7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2000" kern="1200">
          <a:solidFill>
            <a:schemeClr val="accent5">
              <a:lumMod val="7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800" kern="1200">
          <a:solidFill>
            <a:schemeClr val="accent5">
              <a:lumMod val="7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600" kern="1200">
          <a:solidFill>
            <a:schemeClr val="accent5">
              <a:lumMod val="7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600" kern="1200">
          <a:solidFill>
            <a:schemeClr val="accent5">
              <a:lumMod val="7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pPr fontAlgn="auto">
              <a:spcBef>
                <a:spcPts val="0"/>
              </a:spcBef>
              <a:spcAft>
                <a:spcPts val="0"/>
              </a:spcAft>
            </a:pPr>
            <a:fld id="{86AF3DF2-402E-40D5-B611-5A18E100C0AD}" type="datetime1">
              <a:rPr lang="en-US" smtClean="0">
                <a:solidFill>
                  <a:prstClr val="black">
                    <a:tint val="75000"/>
                  </a:prstClr>
                </a:solidFill>
                <a:latin typeface="Calibri"/>
                <a:cs typeface="+mn-cs"/>
              </a:rPr>
              <a:pPr fontAlgn="auto">
                <a:spcBef>
                  <a:spcPts val="0"/>
                </a:spcBef>
                <a:spcAft>
                  <a:spcPts val="0"/>
                </a:spcAft>
              </a:pPr>
              <a:t>4/4/2020</a:t>
            </a:fld>
            <a:endParaRPr lang="en-US" dirty="0">
              <a:solidFill>
                <a:prstClr val="black">
                  <a:tint val="75000"/>
                </a:prstClr>
              </a:solidFill>
              <a:latin typeface="Calibri"/>
              <a:cs typeface="+mn-cs"/>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pPr fontAlgn="auto">
              <a:spcBef>
                <a:spcPts val="0"/>
              </a:spcBef>
              <a:spcAft>
                <a:spcPts val="0"/>
              </a:spcAft>
            </a:pPr>
            <a:endParaRPr lang="en-US" dirty="0">
              <a:solidFill>
                <a:prstClr val="black">
                  <a:tint val="75000"/>
                </a:prstClr>
              </a:solidFill>
              <a:latin typeface="Calibri"/>
              <a:cs typeface="+mn-cs"/>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fontAlgn="auto">
              <a:spcBef>
                <a:spcPts val="0"/>
              </a:spcBef>
              <a:spcAft>
                <a:spcPts val="0"/>
              </a:spcAft>
            </a:pPr>
            <a:fld id="{33AEE4D3-8265-4481-9958-9E8A94302BF8}" type="slidenum">
              <a:rPr lang="en-US" smtClean="0">
                <a:solidFill>
                  <a:prstClr val="black">
                    <a:tint val="75000"/>
                  </a:prstClr>
                </a:solidFill>
                <a:latin typeface="Calibri"/>
                <a:cs typeface="+mn-cs"/>
              </a:rPr>
              <a:pPr fontAlgn="auto">
                <a:spcBef>
                  <a:spcPts val="0"/>
                </a:spcBef>
                <a:spcAft>
                  <a:spcPts val="0"/>
                </a:spcAft>
              </a:pPr>
              <a:t>‹#›</a:t>
            </a:fld>
            <a:endParaRPr lang="en-US" dirty="0">
              <a:solidFill>
                <a:prstClr val="black">
                  <a:tint val="75000"/>
                </a:prstClr>
              </a:solidFill>
              <a:latin typeface="Calibri"/>
              <a:cs typeface="+mn-cs"/>
            </a:endParaRPr>
          </a:p>
        </p:txBody>
      </p:sp>
    </p:spTree>
    <p:extLst>
      <p:ext uri="{BB962C8B-B14F-4D97-AF65-F5344CB8AC3E}">
        <p14:creationId xmlns:p14="http://schemas.microsoft.com/office/powerpoint/2010/main" val="3655302634"/>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hf hdr="0" ftr="0" dt="0"/>
  <p:txStyles>
    <p:titleStyle>
      <a:lvl1pPr algn="l" defTabSz="914400" rtl="0" eaLnBrk="1" latinLnBrk="0" hangingPunct="1">
        <a:spcBef>
          <a:spcPct val="0"/>
        </a:spcBef>
        <a:buNone/>
        <a:defRPr sz="3600" kern="1200">
          <a:solidFill>
            <a:schemeClr val="accent3">
              <a:lumMod val="75000"/>
            </a:schemeClr>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2400" kern="1200">
          <a:solidFill>
            <a:schemeClr val="accent5">
              <a:lumMod val="7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2000" kern="1200">
          <a:solidFill>
            <a:schemeClr val="accent5">
              <a:lumMod val="7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800" kern="1200">
          <a:solidFill>
            <a:schemeClr val="accent5">
              <a:lumMod val="7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600" kern="1200">
          <a:solidFill>
            <a:schemeClr val="accent5">
              <a:lumMod val="7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600" kern="1200">
          <a:solidFill>
            <a:schemeClr val="accent5">
              <a:lumMod val="7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GB"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GB">
              <a:solidFill>
                <a:srgbClr val="000000"/>
              </a:solidFill>
            </a:endParaRP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GB">
              <a:solidFill>
                <a:srgbClr val="000000"/>
              </a:solidFill>
            </a:endParaRPr>
          </a:p>
        </p:txBody>
      </p:sp>
      <p:sp>
        <p:nvSpPr>
          <p:cNvPr id="1030" name="Rectangle 6"/>
          <p:cNvSpPr>
            <a:spLocks noGrp="1" noChangeArrowheads="1"/>
          </p:cNvSpPr>
          <p:nvPr>
            <p:ph type="sldNum" sz="quarter" idx="4"/>
          </p:nvPr>
        </p:nvSpPr>
        <p:spPr bwMode="auto">
          <a:xfrm>
            <a:off x="7010400" y="6381750"/>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7C37179B-8C67-469A-9750-4100B249E56B}" type="slidenum">
              <a:rPr lang="en-GB">
                <a:solidFill>
                  <a:srgbClr val="000000"/>
                </a:solidFill>
              </a:rPr>
              <a:pPr/>
              <a:t>‹#›</a:t>
            </a:fld>
            <a:endParaRPr lang="en-GB">
              <a:solidFill>
                <a:srgbClr val="000000"/>
              </a:solidFill>
            </a:endParaRPr>
          </a:p>
        </p:txBody>
      </p:sp>
    </p:spTree>
    <p:extLst>
      <p:ext uri="{BB962C8B-B14F-4D97-AF65-F5344CB8AC3E}">
        <p14:creationId xmlns:p14="http://schemas.microsoft.com/office/powerpoint/2010/main" val="3426672550"/>
      </p:ext>
    </p:extLst>
  </p:cSld>
  <p:clrMap bg1="lt1" tx1="dk1" bg2="lt2" tx2="dk2" accent1="accent1" accent2="accent2" accent3="accent3" accent4="accent4" accent5="accent5" accent6="accent6" hlink="hlink" folHlink="folHlink"/>
  <p:sldLayoutIdLst>
    <p:sldLayoutId id="2147483781" r:id="rId1"/>
    <p:sldLayoutId id="2147483782" r:id="rId2"/>
    <p:sldLayoutId id="2147483783" r:id="rId3"/>
    <p:sldLayoutId id="2147483784" r:id="rId4"/>
    <p:sldLayoutId id="2147483785" r:id="rId5"/>
    <p:sldLayoutId id="2147483786" r:id="rId6"/>
    <p:sldLayoutId id="2147483787" r:id="rId7"/>
    <p:sldLayoutId id="2147483788" r:id="rId8"/>
    <p:sldLayoutId id="2147483789" r:id="rId9"/>
    <p:sldLayoutId id="2147483790" r:id="rId10"/>
    <p:sldLayoutId id="2147483791" r:id="rId11"/>
  </p:sldLayoutIdLst>
  <p:hf hdr="0" ftr="0" dt="0"/>
  <p:txStyles>
    <p:titleStyle>
      <a:lvl1pPr algn="ctr" rtl="0" fontAlgn="base">
        <a:spcBef>
          <a:spcPct val="0"/>
        </a:spcBef>
        <a:spcAft>
          <a:spcPct val="0"/>
        </a:spcAft>
        <a:defRPr sz="44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itchFamily="34" charset="0"/>
          <a:cs typeface="Arial" pitchFamily="34" charset="0"/>
        </a:defRPr>
      </a:lvl2pPr>
      <a:lvl3pPr algn="ctr" rtl="0" fontAlgn="base">
        <a:spcBef>
          <a:spcPct val="0"/>
        </a:spcBef>
        <a:spcAft>
          <a:spcPct val="0"/>
        </a:spcAft>
        <a:defRPr sz="4400">
          <a:solidFill>
            <a:schemeClr val="tx2"/>
          </a:solidFill>
          <a:latin typeface="Arial" pitchFamily="34" charset="0"/>
          <a:cs typeface="Arial" pitchFamily="34" charset="0"/>
        </a:defRPr>
      </a:lvl3pPr>
      <a:lvl4pPr algn="ctr" rtl="0" fontAlgn="base">
        <a:spcBef>
          <a:spcPct val="0"/>
        </a:spcBef>
        <a:spcAft>
          <a:spcPct val="0"/>
        </a:spcAft>
        <a:defRPr sz="4400">
          <a:solidFill>
            <a:schemeClr val="tx2"/>
          </a:solidFill>
          <a:latin typeface="Arial" pitchFamily="34" charset="0"/>
          <a:cs typeface="Arial" pitchFamily="34" charset="0"/>
        </a:defRPr>
      </a:lvl4pPr>
      <a:lvl5pPr algn="ctr" rtl="0" fontAlgn="base">
        <a:spcBef>
          <a:spcPct val="0"/>
        </a:spcBef>
        <a:spcAft>
          <a:spcPct val="0"/>
        </a:spcAft>
        <a:defRPr sz="4400">
          <a:solidFill>
            <a:schemeClr val="tx2"/>
          </a:solidFill>
          <a:latin typeface="Arial" pitchFamily="34" charset="0"/>
          <a:cs typeface="Arial" pitchFamily="34" charset="0"/>
        </a:defRPr>
      </a:lvl5pPr>
      <a:lvl6pPr marL="457200" algn="ctr" rtl="0" fontAlgn="base">
        <a:spcBef>
          <a:spcPct val="0"/>
        </a:spcBef>
        <a:spcAft>
          <a:spcPct val="0"/>
        </a:spcAft>
        <a:defRPr sz="4400">
          <a:solidFill>
            <a:schemeClr val="tx2"/>
          </a:solidFill>
          <a:latin typeface="Arial" pitchFamily="34" charset="0"/>
          <a:cs typeface="Arial" pitchFamily="34" charset="0"/>
        </a:defRPr>
      </a:lvl6pPr>
      <a:lvl7pPr marL="914400" algn="ctr" rtl="0" fontAlgn="base">
        <a:spcBef>
          <a:spcPct val="0"/>
        </a:spcBef>
        <a:spcAft>
          <a:spcPct val="0"/>
        </a:spcAft>
        <a:defRPr sz="4400">
          <a:solidFill>
            <a:schemeClr val="tx2"/>
          </a:solidFill>
          <a:latin typeface="Arial" pitchFamily="34" charset="0"/>
          <a:cs typeface="Arial" pitchFamily="34" charset="0"/>
        </a:defRPr>
      </a:lvl7pPr>
      <a:lvl8pPr marL="1371600" algn="ctr" rtl="0" fontAlgn="base">
        <a:spcBef>
          <a:spcPct val="0"/>
        </a:spcBef>
        <a:spcAft>
          <a:spcPct val="0"/>
        </a:spcAft>
        <a:defRPr sz="4400">
          <a:solidFill>
            <a:schemeClr val="tx2"/>
          </a:solidFill>
          <a:latin typeface="Arial" pitchFamily="34" charset="0"/>
          <a:cs typeface="Arial" pitchFamily="34" charset="0"/>
        </a:defRPr>
      </a:lvl8pPr>
      <a:lvl9pPr marL="1828800" algn="ctr" rtl="0" fontAlgn="base">
        <a:spcBef>
          <a:spcPct val="0"/>
        </a:spcBef>
        <a:spcAft>
          <a:spcPct val="0"/>
        </a:spcAft>
        <a:defRPr sz="4400">
          <a:solidFill>
            <a:schemeClr val="tx2"/>
          </a:solidFill>
          <a:latin typeface="Arial" pitchFamily="34" charset="0"/>
          <a:cs typeface="Arial" pitchFamily="34" charset="0"/>
        </a:defRPr>
      </a:lvl9pPr>
    </p:titleStyle>
    <p:bodyStyle>
      <a:lvl1pPr marL="342900" indent="-342900" algn="l" rtl="0" fontAlgn="base">
        <a:spcBef>
          <a:spcPct val="20000"/>
        </a:spcBef>
        <a:spcAft>
          <a:spcPct val="0"/>
        </a:spcAft>
        <a:buChar char="•"/>
        <a:defRPr sz="3200">
          <a:solidFill>
            <a:schemeClr val="tx1"/>
          </a:solidFill>
          <a:latin typeface="+mn-lt"/>
          <a:ea typeface="+mn-ea"/>
          <a:cs typeface="+mn-cs"/>
        </a:defRPr>
      </a:lvl1pPr>
      <a:lvl2pPr marL="742950" indent="-285750" algn="l" rtl="0" fontAlgn="base">
        <a:spcBef>
          <a:spcPct val="20000"/>
        </a:spcBef>
        <a:spcAft>
          <a:spcPct val="0"/>
        </a:spcAft>
        <a:buChar char="–"/>
        <a:defRPr sz="2800">
          <a:solidFill>
            <a:schemeClr val="tx1"/>
          </a:solidFill>
          <a:latin typeface="+mn-lt"/>
          <a:cs typeface="+mn-cs"/>
        </a:defRPr>
      </a:lvl2pPr>
      <a:lvl3pPr marL="1143000" indent="-228600" algn="l" rtl="0" fontAlgn="base">
        <a:spcBef>
          <a:spcPct val="20000"/>
        </a:spcBef>
        <a:spcAft>
          <a:spcPct val="0"/>
        </a:spcAft>
        <a:buChar char="•"/>
        <a:defRPr sz="2400">
          <a:solidFill>
            <a:schemeClr val="tx1"/>
          </a:solidFill>
          <a:latin typeface="+mn-lt"/>
          <a:cs typeface="+mn-cs"/>
        </a:defRPr>
      </a:lvl3pPr>
      <a:lvl4pPr marL="1600200" indent="-228600" algn="l" rtl="0" fontAlgn="base">
        <a:spcBef>
          <a:spcPct val="20000"/>
        </a:spcBef>
        <a:spcAft>
          <a:spcPct val="0"/>
        </a:spcAft>
        <a:buChar char="–"/>
        <a:defRPr sz="2000">
          <a:solidFill>
            <a:schemeClr val="tx1"/>
          </a:solidFill>
          <a:latin typeface="+mn-lt"/>
          <a:cs typeface="+mn-cs"/>
        </a:defRPr>
      </a:lvl4pPr>
      <a:lvl5pPr marL="2057400" indent="-228600" algn="l" rtl="0" fontAlgn="base">
        <a:spcBef>
          <a:spcPct val="20000"/>
        </a:spcBef>
        <a:spcAft>
          <a:spcPct val="0"/>
        </a:spcAft>
        <a:buChar char="»"/>
        <a:defRPr sz="2000">
          <a:solidFill>
            <a:schemeClr val="tx1"/>
          </a:solidFill>
          <a:latin typeface="+mn-lt"/>
          <a:cs typeface="+mn-cs"/>
        </a:defRPr>
      </a:lvl5pPr>
      <a:lvl6pPr marL="2514600" indent="-228600" algn="l" rtl="0" fontAlgn="base">
        <a:spcBef>
          <a:spcPct val="20000"/>
        </a:spcBef>
        <a:spcAft>
          <a:spcPct val="0"/>
        </a:spcAft>
        <a:buChar char="»"/>
        <a:defRPr sz="2000">
          <a:solidFill>
            <a:schemeClr val="tx1"/>
          </a:solidFill>
          <a:latin typeface="+mn-lt"/>
          <a:cs typeface="+mn-cs"/>
        </a:defRPr>
      </a:lvl6pPr>
      <a:lvl7pPr marL="2971800" indent="-228600" algn="l" rtl="0" fontAlgn="base">
        <a:spcBef>
          <a:spcPct val="20000"/>
        </a:spcBef>
        <a:spcAft>
          <a:spcPct val="0"/>
        </a:spcAft>
        <a:buChar char="»"/>
        <a:defRPr sz="2000">
          <a:solidFill>
            <a:schemeClr val="tx1"/>
          </a:solidFill>
          <a:latin typeface="+mn-lt"/>
          <a:cs typeface="+mn-cs"/>
        </a:defRPr>
      </a:lvl7pPr>
      <a:lvl8pPr marL="3429000" indent="-228600" algn="l" rtl="0" fontAlgn="base">
        <a:spcBef>
          <a:spcPct val="20000"/>
        </a:spcBef>
        <a:spcAft>
          <a:spcPct val="0"/>
        </a:spcAft>
        <a:buChar char="»"/>
        <a:defRPr sz="2000">
          <a:solidFill>
            <a:schemeClr val="tx1"/>
          </a:solidFill>
          <a:latin typeface="+mn-lt"/>
          <a:cs typeface="+mn-cs"/>
        </a:defRPr>
      </a:lvl8pPr>
      <a:lvl9pPr marL="3886200" indent="-228600" algn="l" rtl="0" fontAlgn="base">
        <a:spcBef>
          <a:spcPct val="20000"/>
        </a:spcBef>
        <a:spcAft>
          <a:spcPct val="0"/>
        </a:spcAft>
        <a:buChar char="»"/>
        <a:defRPr sz="2000">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4.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sz="quarter" idx="12"/>
          </p:nvPr>
        </p:nvSpPr>
        <p:spPr/>
        <p:txBody>
          <a:bodyPr/>
          <a:lstStyle/>
          <a:p>
            <a:fld id="{D091A2C9-783C-4153-918C-C6DA3AC8BEDC}" type="slidenum">
              <a:rPr lang="en-GB">
                <a:solidFill>
                  <a:srgbClr val="000000"/>
                </a:solidFill>
              </a:rPr>
              <a:pPr/>
              <a:t>1</a:t>
            </a:fld>
            <a:endParaRPr lang="en-GB">
              <a:solidFill>
                <a:srgbClr val="000000"/>
              </a:solidFill>
            </a:endParaRPr>
          </a:p>
        </p:txBody>
      </p:sp>
      <p:sp>
        <p:nvSpPr>
          <p:cNvPr id="2" name="Title 1"/>
          <p:cNvSpPr>
            <a:spLocks noGrp="1"/>
          </p:cNvSpPr>
          <p:nvPr>
            <p:ph type="ctrTitle"/>
          </p:nvPr>
        </p:nvSpPr>
        <p:spPr>
          <a:xfrm>
            <a:off x="152400" y="1654175"/>
            <a:ext cx="8915400" cy="1470025"/>
          </a:xfrm>
        </p:spPr>
        <p:txBody>
          <a:bodyPr/>
          <a:lstStyle/>
          <a:p>
            <a:r>
              <a:rPr lang="en-US" sz="3500" b="1" dirty="0" smtClean="0">
                <a:solidFill>
                  <a:srgbClr val="FF0000"/>
                </a:solidFill>
              </a:rPr>
              <a:t>Post Harvest Technology</a:t>
            </a:r>
            <a:endParaRPr lang="en-US" sz="3500" b="1" dirty="0">
              <a:solidFill>
                <a:srgbClr val="FF0000"/>
              </a:solidFill>
            </a:endParaRPr>
          </a:p>
        </p:txBody>
      </p:sp>
      <p:sp>
        <p:nvSpPr>
          <p:cNvPr id="4" name="Subtitle 3"/>
          <p:cNvSpPr>
            <a:spLocks noGrp="1"/>
          </p:cNvSpPr>
          <p:nvPr>
            <p:ph type="subTitle" idx="1"/>
          </p:nvPr>
        </p:nvSpPr>
        <p:spPr>
          <a:xfrm>
            <a:off x="0" y="3429000"/>
            <a:ext cx="9144000" cy="2895600"/>
          </a:xfrm>
        </p:spPr>
        <p:txBody>
          <a:bodyPr/>
          <a:lstStyle/>
          <a:p>
            <a:endParaRPr lang="en-US" sz="3600" dirty="0" smtClean="0"/>
          </a:p>
          <a:p>
            <a:pPr algn="r"/>
            <a:r>
              <a:rPr lang="en-US" sz="3500" dirty="0" smtClean="0">
                <a:solidFill>
                  <a:srgbClr val="0000FF"/>
                </a:solidFill>
              </a:rPr>
              <a:t>Dr. Anurag Nema</a:t>
            </a:r>
          </a:p>
          <a:p>
            <a:pPr algn="r"/>
            <a:r>
              <a:rPr lang="en-US" sz="1600" dirty="0" smtClean="0">
                <a:solidFill>
                  <a:srgbClr val="0000FF"/>
                </a:solidFill>
              </a:rPr>
              <a:t>Assistant Professor</a:t>
            </a:r>
          </a:p>
          <a:p>
            <a:pPr algn="r"/>
            <a:r>
              <a:rPr lang="en-US" sz="1600" dirty="0" smtClean="0">
                <a:solidFill>
                  <a:srgbClr val="0000FF"/>
                </a:solidFill>
              </a:rPr>
              <a:t>Department of Post Harvest </a:t>
            </a:r>
            <a:r>
              <a:rPr lang="en-US" sz="1600" dirty="0" err="1" smtClean="0">
                <a:solidFill>
                  <a:srgbClr val="0000FF"/>
                </a:solidFill>
              </a:rPr>
              <a:t>Engg</a:t>
            </a:r>
            <a:r>
              <a:rPr lang="en-US" sz="1600" dirty="0" smtClean="0">
                <a:solidFill>
                  <a:srgbClr val="0000FF"/>
                </a:solidFill>
              </a:rPr>
              <a:t>. and Tech.</a:t>
            </a:r>
          </a:p>
          <a:p>
            <a:pPr algn="r"/>
            <a:r>
              <a:rPr lang="en-US" sz="1600" dirty="0" smtClean="0">
                <a:solidFill>
                  <a:srgbClr val="0000FF"/>
                </a:solidFill>
              </a:rPr>
              <a:t>Anand Agricultural University, Anand</a:t>
            </a:r>
          </a:p>
          <a:p>
            <a:pPr algn="r"/>
            <a:r>
              <a:rPr lang="en-US" sz="1600" u="sng" dirty="0" smtClean="0">
                <a:solidFill>
                  <a:srgbClr val="0000FF"/>
                </a:solidFill>
              </a:rPr>
              <a:t>E-mail: </a:t>
            </a:r>
            <a:r>
              <a:rPr lang="en-US" sz="1600" u="sng" dirty="0">
                <a:solidFill>
                  <a:srgbClr val="0000FF"/>
                </a:solidFill>
              </a:rPr>
              <a:t>dranuragnema@aau.in</a:t>
            </a:r>
            <a:endParaRPr lang="en-US" sz="1600" dirty="0">
              <a:solidFill>
                <a:srgbClr val="0000FF"/>
              </a:solidFill>
            </a:endParaRPr>
          </a:p>
        </p:txBody>
      </p:sp>
    </p:spTree>
    <p:extLst>
      <p:ext uri="{BB962C8B-B14F-4D97-AF65-F5344CB8AC3E}">
        <p14:creationId xmlns:p14="http://schemas.microsoft.com/office/powerpoint/2010/main" val="128383943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76200"/>
            <a:ext cx="8229600" cy="792162"/>
          </a:xfrm>
        </p:spPr>
        <p:txBody>
          <a:bodyPr/>
          <a:lstStyle/>
          <a:p>
            <a:pPr algn="l"/>
            <a:r>
              <a:rPr lang="en-US" sz="2800" dirty="0" smtClean="0">
                <a:solidFill>
                  <a:srgbClr val="FF0000"/>
                </a:solidFill>
              </a:rPr>
              <a:t>Harvesting and field handling</a:t>
            </a:r>
            <a:r>
              <a:rPr lang="en-US" sz="2800" dirty="0" smtClean="0"/>
              <a:t/>
            </a:r>
            <a:br>
              <a:rPr lang="en-US" sz="2800" dirty="0" smtClean="0"/>
            </a:br>
            <a:endParaRPr lang="en-IN" sz="2800" dirty="0"/>
          </a:p>
        </p:txBody>
      </p:sp>
      <p:sp>
        <p:nvSpPr>
          <p:cNvPr id="3" name="Content Placeholder 2"/>
          <p:cNvSpPr>
            <a:spLocks noGrp="1"/>
          </p:cNvSpPr>
          <p:nvPr>
            <p:ph idx="1"/>
          </p:nvPr>
        </p:nvSpPr>
        <p:spPr>
          <a:xfrm>
            <a:off x="0" y="609600"/>
            <a:ext cx="9144000" cy="2362200"/>
          </a:xfrm>
        </p:spPr>
        <p:txBody>
          <a:bodyPr/>
          <a:lstStyle/>
          <a:p>
            <a:pPr>
              <a:lnSpc>
                <a:spcPct val="114000"/>
              </a:lnSpc>
              <a:buFont typeface="Wingdings" pitchFamily="2" charset="2"/>
              <a:buChar char="Ø"/>
            </a:pPr>
            <a:r>
              <a:rPr lang="en-US" sz="2400" dirty="0" smtClean="0"/>
              <a:t>Quality cannot be improved after harvest, only maintained.</a:t>
            </a:r>
          </a:p>
          <a:p>
            <a:pPr algn="just">
              <a:lnSpc>
                <a:spcPct val="150000"/>
              </a:lnSpc>
              <a:buFont typeface="Wingdings" pitchFamily="2" charset="2"/>
              <a:buChar char="Ø"/>
            </a:pPr>
            <a:r>
              <a:rPr lang="en-US" sz="2400" dirty="0" smtClean="0"/>
              <a:t>Harvest should be completed during the coolest time of the day and produce should be kept shaded in the field.</a:t>
            </a:r>
          </a:p>
          <a:p>
            <a:pPr algn="just">
              <a:lnSpc>
                <a:spcPct val="150000"/>
              </a:lnSpc>
              <a:buFont typeface="Wingdings" pitchFamily="2" charset="2"/>
              <a:buChar char="Ø"/>
            </a:pPr>
            <a:r>
              <a:rPr lang="en-US" sz="2400" dirty="0" smtClean="0"/>
              <a:t>Handling should be done carefully and gently.</a:t>
            </a:r>
          </a:p>
          <a:p>
            <a:pPr algn="just">
              <a:lnSpc>
                <a:spcPct val="150000"/>
              </a:lnSpc>
              <a:buNone/>
            </a:pPr>
            <a:endParaRPr lang="en-US" sz="2400" dirty="0" smtClean="0"/>
          </a:p>
          <a:p>
            <a:pPr algn="just">
              <a:lnSpc>
                <a:spcPct val="114000"/>
              </a:lnSpc>
              <a:buFont typeface="Wingdings" pitchFamily="2" charset="2"/>
              <a:buChar char="Ø"/>
            </a:pPr>
            <a:r>
              <a:rPr lang="en-US" sz="2400" dirty="0" smtClean="0"/>
              <a:t>Training harvest labor to handle the crop gently</a:t>
            </a:r>
          </a:p>
          <a:p>
            <a:pPr algn="just">
              <a:lnSpc>
                <a:spcPct val="114000"/>
              </a:lnSpc>
              <a:buFont typeface="Wingdings" pitchFamily="2" charset="2"/>
              <a:buChar char="Ø"/>
            </a:pPr>
            <a:r>
              <a:rPr lang="en-US" sz="2400" dirty="0" smtClean="0"/>
              <a:t>Harvesting at proper maturity</a:t>
            </a:r>
          </a:p>
          <a:p>
            <a:pPr algn="just">
              <a:lnSpc>
                <a:spcPct val="114000"/>
              </a:lnSpc>
              <a:buFont typeface="Wingdings" pitchFamily="2" charset="2"/>
              <a:buChar char="Ø"/>
            </a:pPr>
            <a:r>
              <a:rPr lang="en-US" sz="2400" dirty="0" smtClean="0"/>
              <a:t>Harvesting dry whenever possible</a:t>
            </a:r>
          </a:p>
          <a:p>
            <a:pPr algn="just">
              <a:lnSpc>
                <a:spcPct val="114000"/>
              </a:lnSpc>
              <a:buFont typeface="Wingdings" pitchFamily="2" charset="2"/>
              <a:buChar char="Ø"/>
            </a:pPr>
            <a:r>
              <a:rPr lang="en-US" sz="2400" dirty="0" smtClean="0"/>
              <a:t>Handling each fruit or vegetable no more than necessary (field pack if possible)</a:t>
            </a:r>
          </a:p>
          <a:p>
            <a:pPr algn="just">
              <a:lnSpc>
                <a:spcPct val="114000"/>
              </a:lnSpc>
              <a:buFont typeface="Wingdings" pitchFamily="2" charset="2"/>
              <a:buChar char="Ø"/>
            </a:pPr>
            <a:r>
              <a:rPr lang="en-US" sz="2400" dirty="0" smtClean="0"/>
              <a:t>Installing padding inside bulk bins and avoiding over or under-packing of containers</a:t>
            </a:r>
          </a:p>
          <a:p>
            <a:pPr algn="just">
              <a:lnSpc>
                <a:spcPct val="150000"/>
              </a:lnSpc>
              <a:buFont typeface="Wingdings" pitchFamily="2" charset="2"/>
              <a:buChar char="Ø"/>
            </a:pPr>
            <a:endParaRPr lang="en-US" sz="2400" dirty="0" smtClean="0"/>
          </a:p>
          <a:p>
            <a:pPr>
              <a:lnSpc>
                <a:spcPct val="200000"/>
              </a:lnSpc>
              <a:buNone/>
            </a:pPr>
            <a:endParaRPr lang="en-US" sz="2400" dirty="0" smtClean="0"/>
          </a:p>
          <a:p>
            <a:pPr>
              <a:lnSpc>
                <a:spcPct val="200000"/>
              </a:lnSpc>
              <a:buFont typeface="Wingdings" pitchFamily="2" charset="2"/>
              <a:buChar char="Ø"/>
            </a:pPr>
            <a:endParaRPr lang="en-US" sz="2400" dirty="0" smtClean="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10</a:t>
            </a:fld>
            <a:endParaRPr lang="en-GB">
              <a:solidFill>
                <a:srgbClr val="000000"/>
              </a:solidFill>
            </a:endParaRPr>
          </a:p>
        </p:txBody>
      </p:sp>
      <p:sp>
        <p:nvSpPr>
          <p:cNvPr id="5" name="Title 1"/>
          <p:cNvSpPr txBox="1">
            <a:spLocks/>
          </p:cNvSpPr>
          <p:nvPr/>
        </p:nvSpPr>
        <p:spPr bwMode="auto">
          <a:xfrm>
            <a:off x="228600" y="2971800"/>
            <a:ext cx="8229600" cy="6397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2800" b="0" i="0" u="none" strike="noStrike" kern="0" cap="none" spc="0" normalizeH="0" baseline="0" noProof="0" dirty="0" smtClean="0">
                <a:ln>
                  <a:noFill/>
                </a:ln>
                <a:solidFill>
                  <a:srgbClr val="FF0000"/>
                </a:solidFill>
                <a:effectLst/>
                <a:uLnTx/>
                <a:uFillTx/>
                <a:latin typeface="+mj-lt"/>
                <a:ea typeface="+mj-ea"/>
                <a:cs typeface="+mj-cs"/>
              </a:rPr>
              <a:t>Harvesting damage can be prevented by:</a:t>
            </a:r>
            <a:endParaRPr kumimoji="0" lang="en-IN" sz="2800" b="0" i="0" u="none" strike="noStrike" kern="0" cap="none" spc="0" normalizeH="0" baseline="0" noProof="0" dirty="0">
              <a:ln>
                <a:noFill/>
              </a:ln>
              <a:solidFill>
                <a:srgbClr val="FF0000"/>
              </a:solidFill>
              <a:effectLst/>
              <a:uLnTx/>
              <a:uFillTx/>
              <a:latin typeface="+mj-lt"/>
              <a:ea typeface="+mj-ea"/>
              <a:cs typeface="+mj-cs"/>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152400"/>
            <a:ext cx="8229600" cy="563562"/>
          </a:xfrm>
        </p:spPr>
        <p:txBody>
          <a:bodyPr/>
          <a:lstStyle/>
          <a:p>
            <a:pPr algn="l"/>
            <a:r>
              <a:rPr lang="en-US" sz="2800" dirty="0" smtClean="0">
                <a:solidFill>
                  <a:srgbClr val="FF0000"/>
                </a:solidFill>
              </a:rPr>
              <a:t>Packing or packaging</a:t>
            </a:r>
            <a:endParaRPr lang="en-IN" sz="2800" dirty="0">
              <a:solidFill>
                <a:srgbClr val="FF0000"/>
              </a:solidFill>
            </a:endParaRPr>
          </a:p>
        </p:txBody>
      </p:sp>
      <p:sp>
        <p:nvSpPr>
          <p:cNvPr id="3" name="Content Placeholder 2"/>
          <p:cNvSpPr>
            <a:spLocks noGrp="1"/>
          </p:cNvSpPr>
          <p:nvPr>
            <p:ph idx="1"/>
          </p:nvPr>
        </p:nvSpPr>
        <p:spPr>
          <a:xfrm>
            <a:off x="0" y="914400"/>
            <a:ext cx="9144000" cy="5638800"/>
          </a:xfrm>
        </p:spPr>
        <p:txBody>
          <a:bodyPr/>
          <a:lstStyle/>
          <a:p>
            <a:pPr>
              <a:lnSpc>
                <a:spcPct val="150000"/>
              </a:lnSpc>
              <a:buFont typeface="Wingdings" pitchFamily="2" charset="2"/>
              <a:buChar char="Ø"/>
            </a:pPr>
            <a:r>
              <a:rPr lang="en-US" sz="2400" dirty="0" smtClean="0"/>
              <a:t>For the most part, the preparation of produce for market is carried out in a packing house</a:t>
            </a:r>
          </a:p>
          <a:p>
            <a:pPr>
              <a:lnSpc>
                <a:spcPct val="150000"/>
              </a:lnSpc>
              <a:buFont typeface="Wingdings" pitchFamily="2" charset="2"/>
              <a:buChar char="Ø"/>
            </a:pPr>
            <a:r>
              <a:rPr lang="en-US" sz="2400" dirty="0" smtClean="0"/>
              <a:t>Pack house handling includes: sorting, cleaning and washing, fungicide treatment, quality selection and grading</a:t>
            </a:r>
          </a:p>
          <a:p>
            <a:pPr>
              <a:lnSpc>
                <a:spcPct val="150000"/>
              </a:lnSpc>
              <a:buFont typeface="Wingdings" pitchFamily="2" charset="2"/>
              <a:buChar char="Ø"/>
            </a:pPr>
            <a:r>
              <a:rPr lang="en-US" sz="2400" dirty="0" smtClean="0"/>
              <a:t>Suitable packages and handling techniques can reduce the amount of damage to which fresh produce is exposed during marketing</a:t>
            </a:r>
          </a:p>
          <a:p>
            <a:pPr>
              <a:lnSpc>
                <a:spcPct val="150000"/>
              </a:lnSpc>
              <a:buFont typeface="Wingdings" pitchFamily="2" charset="2"/>
              <a:buChar char="Ø"/>
            </a:pPr>
            <a:r>
              <a:rPr lang="en-US" sz="2400" dirty="0" smtClean="0"/>
              <a:t>Packaging should be designed to prevent physical damage to produce and be easy to handle</a:t>
            </a:r>
            <a:endParaRPr lang="en-IN"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11</a:t>
            </a:fld>
            <a:endParaRPr lang="en-GB">
              <a:solidFill>
                <a:srgbClr val="000000"/>
              </a:solidFill>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46038"/>
            <a:ext cx="8229600" cy="715962"/>
          </a:xfrm>
        </p:spPr>
        <p:txBody>
          <a:bodyPr/>
          <a:lstStyle/>
          <a:p>
            <a:pPr algn="l"/>
            <a:r>
              <a:rPr lang="en-US" sz="2800" dirty="0" smtClean="0">
                <a:solidFill>
                  <a:srgbClr val="FF0000"/>
                </a:solidFill>
              </a:rPr>
              <a:t>Storage</a:t>
            </a:r>
            <a:endParaRPr lang="en-IN" sz="2800" dirty="0">
              <a:solidFill>
                <a:srgbClr val="FF0000"/>
              </a:solidFill>
            </a:endParaRPr>
          </a:p>
        </p:txBody>
      </p:sp>
      <p:sp>
        <p:nvSpPr>
          <p:cNvPr id="3" name="Content Placeholder 2"/>
          <p:cNvSpPr>
            <a:spLocks noGrp="1"/>
          </p:cNvSpPr>
          <p:nvPr>
            <p:ph idx="1"/>
          </p:nvPr>
        </p:nvSpPr>
        <p:spPr>
          <a:xfrm>
            <a:off x="0" y="685800"/>
            <a:ext cx="9144000" cy="5943600"/>
          </a:xfrm>
        </p:spPr>
        <p:txBody>
          <a:bodyPr/>
          <a:lstStyle/>
          <a:p>
            <a:pPr algn="just">
              <a:lnSpc>
                <a:spcPct val="200000"/>
              </a:lnSpc>
              <a:buFont typeface="Wingdings" pitchFamily="2" charset="2"/>
              <a:buChar char="Ø"/>
            </a:pPr>
            <a:r>
              <a:rPr lang="en-US" sz="2400" dirty="0" smtClean="0"/>
              <a:t>Temperature is the single most  important factor in maintaining quality after harvest.</a:t>
            </a:r>
          </a:p>
          <a:p>
            <a:pPr algn="just">
              <a:lnSpc>
                <a:spcPct val="200000"/>
              </a:lnSpc>
              <a:buFont typeface="Wingdings" pitchFamily="2" charset="2"/>
              <a:buChar char="Ø"/>
            </a:pPr>
            <a:r>
              <a:rPr lang="en-US" sz="2400" dirty="0" smtClean="0"/>
              <a:t>Refrigerated storage retards the following elements of deterioration in perishable crops: (</a:t>
            </a:r>
            <a:r>
              <a:rPr lang="en-US" sz="2400" dirty="0" err="1" smtClean="0"/>
              <a:t>i</a:t>
            </a:r>
            <a:r>
              <a:rPr lang="en-US" sz="2400" dirty="0" smtClean="0"/>
              <a:t>) aging due to ripening, softening and textural and color changes (ii) undesirable metabolic changes and respiratory heat production (iii) moisture loss (iv) spoilage due to invasion by bacteria, fungi and yeasts, undesirable growth such as sprouting of potatoes. </a:t>
            </a:r>
            <a:endParaRPr lang="en-IN"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12</a:t>
            </a:fld>
            <a:endParaRPr lang="en-GB">
              <a:solidFill>
                <a:srgbClr val="000000"/>
              </a:solidFill>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50838"/>
            <a:ext cx="8229600" cy="563562"/>
          </a:xfrm>
        </p:spPr>
        <p:txBody>
          <a:bodyPr/>
          <a:lstStyle/>
          <a:p>
            <a:pPr algn="l"/>
            <a:r>
              <a:rPr lang="en-US" sz="2800" dirty="0" smtClean="0">
                <a:solidFill>
                  <a:srgbClr val="FF0000"/>
                </a:solidFill>
              </a:rPr>
              <a:t>Transportation</a:t>
            </a:r>
            <a:endParaRPr lang="en-US" sz="2800" dirty="0">
              <a:solidFill>
                <a:srgbClr val="FF0000"/>
              </a:solidFill>
            </a:endParaRPr>
          </a:p>
        </p:txBody>
      </p:sp>
      <p:sp>
        <p:nvSpPr>
          <p:cNvPr id="3" name="Content Placeholder 2"/>
          <p:cNvSpPr>
            <a:spLocks noGrp="1"/>
          </p:cNvSpPr>
          <p:nvPr>
            <p:ph idx="1"/>
          </p:nvPr>
        </p:nvSpPr>
        <p:spPr>
          <a:xfrm>
            <a:off x="228600" y="1143000"/>
            <a:ext cx="8686800" cy="5257800"/>
          </a:xfrm>
        </p:spPr>
        <p:txBody>
          <a:bodyPr/>
          <a:lstStyle/>
          <a:p>
            <a:pPr algn="just">
              <a:lnSpc>
                <a:spcPct val="150000"/>
              </a:lnSpc>
              <a:buFont typeface="Wingdings" pitchFamily="2" charset="2"/>
              <a:buChar char="Ø"/>
            </a:pPr>
            <a:r>
              <a:rPr lang="en-US" sz="2400" dirty="0" smtClean="0"/>
              <a:t>Transportation is a big and often the most important factor in the marketing of fresh produce</a:t>
            </a:r>
          </a:p>
          <a:p>
            <a:pPr algn="just">
              <a:lnSpc>
                <a:spcPct val="150000"/>
              </a:lnSpc>
              <a:buFont typeface="Wingdings" pitchFamily="2" charset="2"/>
              <a:buChar char="Ø"/>
            </a:pPr>
            <a:r>
              <a:rPr lang="en-US" sz="2400" dirty="0" smtClean="0"/>
              <a:t>Ideally, transport would take produce from the grower directly to the consumer</a:t>
            </a:r>
          </a:p>
          <a:p>
            <a:pPr algn="just">
              <a:lnSpc>
                <a:spcPct val="150000"/>
              </a:lnSpc>
              <a:buFont typeface="Wingdings" pitchFamily="2" charset="2"/>
              <a:buChar char="Ø"/>
            </a:pPr>
            <a:r>
              <a:rPr lang="en-US" sz="2400" dirty="0" smtClean="0"/>
              <a:t>Losses directly attributed to transport conditions can be high</a:t>
            </a:r>
          </a:p>
          <a:p>
            <a:pPr algn="just">
              <a:lnSpc>
                <a:spcPct val="150000"/>
              </a:lnSpc>
              <a:buFont typeface="Wingdings" pitchFamily="2" charset="2"/>
              <a:buChar char="Ø"/>
            </a:pPr>
            <a:r>
              <a:rPr lang="en-US" sz="2400" dirty="0" smtClean="0"/>
              <a:t>The damage and  loss incurred during non-refrigerated transport are caused primarily by mechanical damage and by overheating</a:t>
            </a:r>
            <a:endParaRPr lang="en-US"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13</a:t>
            </a:fld>
            <a:endParaRPr lang="en-GB">
              <a:solidFill>
                <a:srgbClr val="000000"/>
              </a:solidFill>
            </a:endParaRPr>
          </a:p>
        </p:txBody>
      </p:sp>
    </p:spTree>
    <p:extLst>
      <p:ext uri="{BB962C8B-B14F-4D97-AF65-F5344CB8AC3E}">
        <p14:creationId xmlns:p14="http://schemas.microsoft.com/office/powerpoint/2010/main" val="1536514373"/>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76200"/>
            <a:ext cx="8229600" cy="639762"/>
          </a:xfrm>
        </p:spPr>
        <p:txBody>
          <a:bodyPr/>
          <a:lstStyle/>
          <a:p>
            <a:pPr algn="l"/>
            <a:r>
              <a:rPr lang="en-US" sz="2800" dirty="0" smtClean="0">
                <a:solidFill>
                  <a:srgbClr val="FF0000"/>
                </a:solidFill>
              </a:rPr>
              <a:t>Causes of mechanical damage</a:t>
            </a:r>
            <a:endParaRPr lang="en-IN" sz="2800" dirty="0">
              <a:solidFill>
                <a:srgbClr val="FF0000"/>
              </a:solidFill>
            </a:endParaRPr>
          </a:p>
        </p:txBody>
      </p:sp>
      <p:sp>
        <p:nvSpPr>
          <p:cNvPr id="3" name="Content Placeholder 2"/>
          <p:cNvSpPr>
            <a:spLocks noGrp="1"/>
          </p:cNvSpPr>
          <p:nvPr>
            <p:ph idx="1"/>
          </p:nvPr>
        </p:nvSpPr>
        <p:spPr>
          <a:xfrm>
            <a:off x="0" y="685800"/>
            <a:ext cx="9144000" cy="2667000"/>
          </a:xfrm>
        </p:spPr>
        <p:txBody>
          <a:bodyPr/>
          <a:lstStyle/>
          <a:p>
            <a:pPr algn="just">
              <a:buFont typeface="Wingdings" pitchFamily="2" charset="2"/>
              <a:buChar char="Ø"/>
            </a:pPr>
            <a:r>
              <a:rPr lang="en-US" sz="2400" dirty="0" smtClean="0"/>
              <a:t>Careless handling of packed produce during loading and unloading</a:t>
            </a:r>
          </a:p>
          <a:p>
            <a:pPr algn="just">
              <a:buFont typeface="Wingdings" pitchFamily="2" charset="2"/>
              <a:buChar char="Ø"/>
            </a:pPr>
            <a:r>
              <a:rPr lang="en-US" sz="2400" dirty="0" smtClean="0"/>
              <a:t>Vibration (shaking) of the vehicle, especially on bad roads</a:t>
            </a:r>
          </a:p>
          <a:p>
            <a:pPr algn="just">
              <a:buFont typeface="Wingdings" pitchFamily="2" charset="2"/>
              <a:buChar char="Ø"/>
            </a:pPr>
            <a:r>
              <a:rPr lang="en-US" sz="2400" dirty="0" smtClean="0"/>
              <a:t>Fast driving and poor condition of the vehicle</a:t>
            </a:r>
          </a:p>
          <a:p>
            <a:pPr algn="just">
              <a:buFont typeface="Wingdings" pitchFamily="2" charset="2"/>
              <a:buChar char="Ø"/>
            </a:pPr>
            <a:r>
              <a:rPr lang="en-US" sz="2400" dirty="0" smtClean="0"/>
              <a:t>Packages stacked too high; the movement of produce within a package increases in relation to its height in the stack</a:t>
            </a:r>
            <a:endParaRPr lang="en-IN"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14</a:t>
            </a:fld>
            <a:endParaRPr lang="en-GB">
              <a:solidFill>
                <a:srgbClr val="000000"/>
              </a:solidFill>
            </a:endParaRPr>
          </a:p>
        </p:txBody>
      </p:sp>
      <p:sp>
        <p:nvSpPr>
          <p:cNvPr id="5" name="Title 1"/>
          <p:cNvSpPr txBox="1">
            <a:spLocks/>
          </p:cNvSpPr>
          <p:nvPr/>
        </p:nvSpPr>
        <p:spPr bwMode="auto">
          <a:xfrm>
            <a:off x="381000" y="3276600"/>
            <a:ext cx="8229600" cy="6397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2800" b="0" i="0" u="none" strike="noStrike" kern="0" cap="none" spc="0" normalizeH="0" baseline="0" noProof="0" dirty="0" smtClean="0">
                <a:ln>
                  <a:noFill/>
                </a:ln>
                <a:solidFill>
                  <a:srgbClr val="FF0000"/>
                </a:solidFill>
                <a:effectLst/>
                <a:uLnTx/>
                <a:uFillTx/>
                <a:latin typeface="+mj-lt"/>
                <a:ea typeface="+mj-ea"/>
                <a:cs typeface="+mj-cs"/>
              </a:rPr>
              <a:t>Causes of overheating</a:t>
            </a:r>
            <a:endParaRPr kumimoji="0" lang="en-IN" sz="2800" b="0" i="0" u="none" strike="noStrike" kern="0" cap="none" spc="0" normalizeH="0" baseline="0" noProof="0" dirty="0">
              <a:ln>
                <a:noFill/>
              </a:ln>
              <a:solidFill>
                <a:srgbClr val="FF0000"/>
              </a:solidFill>
              <a:effectLst/>
              <a:uLnTx/>
              <a:uFillTx/>
              <a:latin typeface="+mj-lt"/>
              <a:ea typeface="+mj-ea"/>
              <a:cs typeface="+mj-cs"/>
            </a:endParaRPr>
          </a:p>
        </p:txBody>
      </p:sp>
      <p:sp>
        <p:nvSpPr>
          <p:cNvPr id="6" name="Content Placeholder 2"/>
          <p:cNvSpPr txBox="1">
            <a:spLocks/>
          </p:cNvSpPr>
          <p:nvPr/>
        </p:nvSpPr>
        <p:spPr bwMode="auto">
          <a:xfrm>
            <a:off x="0" y="3886200"/>
            <a:ext cx="9144000" cy="2819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marL="342900" marR="0" lvl="0" indent="-342900" algn="just" defTabSz="914400" rtl="0" eaLnBrk="1" fontAlgn="base" latinLnBrk="0" hangingPunct="1">
              <a:lnSpc>
                <a:spcPct val="100000"/>
              </a:lnSpc>
              <a:spcBef>
                <a:spcPct val="20000"/>
              </a:spcBef>
              <a:spcAft>
                <a:spcPct val="0"/>
              </a:spcAft>
              <a:buClrTx/>
              <a:buSzTx/>
              <a:buFont typeface="Wingdings" pitchFamily="2" charset="2"/>
              <a:buChar char="Ø"/>
              <a:tabLst/>
              <a:defRPr/>
            </a:pPr>
            <a:r>
              <a:rPr kumimoji="0" lang="en-US" sz="2400" b="0" i="0" u="none" strike="noStrike" kern="0" cap="none" spc="0" normalizeH="0" baseline="0" noProof="0" dirty="0" smtClean="0">
                <a:ln>
                  <a:noFill/>
                </a:ln>
                <a:solidFill>
                  <a:schemeClr val="tx1"/>
                </a:solidFill>
                <a:effectLst/>
                <a:uLnTx/>
                <a:uFillTx/>
                <a:latin typeface="+mn-lt"/>
                <a:ea typeface="+mn-ea"/>
                <a:cs typeface="+mn-cs"/>
              </a:rPr>
              <a:t>The use of closed vehicles without ventilation</a:t>
            </a:r>
          </a:p>
          <a:p>
            <a:pPr marL="342900" marR="0" lvl="0" indent="-342900" algn="just" defTabSz="914400" rtl="0" eaLnBrk="1" fontAlgn="base" latinLnBrk="0" hangingPunct="1">
              <a:lnSpc>
                <a:spcPct val="100000"/>
              </a:lnSpc>
              <a:spcBef>
                <a:spcPct val="20000"/>
              </a:spcBef>
              <a:spcAft>
                <a:spcPct val="0"/>
              </a:spcAft>
              <a:buClrTx/>
              <a:buSzTx/>
              <a:buFont typeface="Wingdings" pitchFamily="2" charset="2"/>
              <a:buChar char="Ø"/>
              <a:tabLst/>
              <a:defRPr/>
            </a:pPr>
            <a:r>
              <a:rPr kumimoji="0" lang="en-US" sz="2400" b="0" i="0" u="none" strike="noStrike" kern="0" cap="none" spc="0" normalizeH="0" baseline="0" noProof="0" dirty="0" smtClean="0">
                <a:ln>
                  <a:noFill/>
                </a:ln>
                <a:solidFill>
                  <a:schemeClr val="tx1"/>
                </a:solidFill>
                <a:effectLst/>
                <a:uLnTx/>
                <a:uFillTx/>
                <a:latin typeface="+mn-lt"/>
                <a:ea typeface="+mn-ea"/>
                <a:cs typeface="+mn-cs"/>
              </a:rPr>
              <a:t>Close-stow stacking patterns blocking the movement of air between and through packages, thus hindering the dispersal of heat</a:t>
            </a:r>
          </a:p>
          <a:p>
            <a:pPr marL="342900" marR="0" lvl="0" indent="-342900" algn="just" defTabSz="914400" rtl="0" eaLnBrk="1" fontAlgn="base" latinLnBrk="0" hangingPunct="1">
              <a:lnSpc>
                <a:spcPct val="100000"/>
              </a:lnSpc>
              <a:spcBef>
                <a:spcPct val="20000"/>
              </a:spcBef>
              <a:spcAft>
                <a:spcPct val="0"/>
              </a:spcAft>
              <a:buClrTx/>
              <a:buSzTx/>
              <a:buFont typeface="Wingdings" pitchFamily="2" charset="2"/>
              <a:buChar char="Ø"/>
              <a:tabLst/>
              <a:defRPr/>
            </a:pPr>
            <a:r>
              <a:rPr kumimoji="0" lang="en-US" sz="2400" b="0" i="0" u="none" strike="noStrike" kern="0" cap="none" spc="0" normalizeH="0" baseline="0" noProof="0" dirty="0" smtClean="0">
                <a:ln>
                  <a:noFill/>
                </a:ln>
                <a:solidFill>
                  <a:schemeClr val="tx1"/>
                </a:solidFill>
                <a:effectLst/>
                <a:uLnTx/>
                <a:uFillTx/>
                <a:latin typeface="+mn-lt"/>
                <a:ea typeface="+mn-ea"/>
                <a:cs typeface="+mn-cs"/>
              </a:rPr>
              <a:t>The lack of adequate ventilation of the packages themselves</a:t>
            </a:r>
          </a:p>
          <a:p>
            <a:pPr marL="342900" marR="0" lvl="0" indent="-342900" algn="just" defTabSz="914400" rtl="0" eaLnBrk="1" fontAlgn="base" latinLnBrk="0" hangingPunct="1">
              <a:lnSpc>
                <a:spcPct val="100000"/>
              </a:lnSpc>
              <a:spcBef>
                <a:spcPct val="20000"/>
              </a:spcBef>
              <a:spcAft>
                <a:spcPct val="0"/>
              </a:spcAft>
              <a:buClrTx/>
              <a:buSzTx/>
              <a:buFont typeface="Wingdings" pitchFamily="2" charset="2"/>
              <a:buChar char="Ø"/>
              <a:tabLst/>
              <a:defRPr/>
            </a:pPr>
            <a:r>
              <a:rPr lang="en-US" sz="2400" kern="0" dirty="0" smtClean="0">
                <a:latin typeface="+mn-lt"/>
                <a:cs typeface="+mn-cs"/>
              </a:rPr>
              <a:t>Exposure of the packages to the sun while awaiting transport or while trucks are queuing to unload at their destination</a:t>
            </a:r>
            <a:endParaRPr kumimoji="0" lang="en-US" sz="2400" b="0" i="0" u="none" strike="noStrike" kern="0" cap="none" spc="0" normalizeH="0" baseline="0" noProof="0" dirty="0" smtClean="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74638"/>
            <a:ext cx="8229600" cy="715962"/>
          </a:xfrm>
        </p:spPr>
        <p:txBody>
          <a:bodyPr/>
          <a:lstStyle/>
          <a:p>
            <a:pPr algn="l"/>
            <a:r>
              <a:rPr lang="en-US" sz="2800" dirty="0" smtClean="0">
                <a:solidFill>
                  <a:srgbClr val="FF0000"/>
                </a:solidFill>
              </a:rPr>
              <a:t>Market handling</a:t>
            </a:r>
            <a:endParaRPr lang="en-IN" sz="2800" dirty="0">
              <a:solidFill>
                <a:srgbClr val="FF0000"/>
              </a:solidFill>
            </a:endParaRPr>
          </a:p>
        </p:txBody>
      </p:sp>
      <p:sp>
        <p:nvSpPr>
          <p:cNvPr id="3" name="Content Placeholder 2"/>
          <p:cNvSpPr>
            <a:spLocks noGrp="1"/>
          </p:cNvSpPr>
          <p:nvPr>
            <p:ph idx="1"/>
          </p:nvPr>
        </p:nvSpPr>
        <p:spPr>
          <a:xfrm>
            <a:off x="381000" y="1066800"/>
            <a:ext cx="8229600" cy="1066800"/>
          </a:xfrm>
        </p:spPr>
        <p:txBody>
          <a:bodyPr/>
          <a:lstStyle/>
          <a:p>
            <a:pPr algn="just">
              <a:lnSpc>
                <a:spcPct val="150000"/>
              </a:lnSpc>
              <a:buFont typeface="Wingdings" pitchFamily="2" charset="2"/>
              <a:buChar char="Ø"/>
            </a:pPr>
            <a:r>
              <a:rPr lang="en-US" sz="2400" dirty="0" smtClean="0"/>
              <a:t>Improper handling may cause damages to crops, especially perishable products</a:t>
            </a:r>
            <a:endParaRPr lang="en-IN"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15</a:t>
            </a:fld>
            <a:endParaRPr lang="en-GB">
              <a:solidFill>
                <a:srgbClr val="000000"/>
              </a:solidFill>
            </a:endParaRPr>
          </a:p>
        </p:txBody>
      </p:sp>
      <p:sp>
        <p:nvSpPr>
          <p:cNvPr id="5" name="Title 1"/>
          <p:cNvSpPr txBox="1">
            <a:spLocks/>
          </p:cNvSpPr>
          <p:nvPr/>
        </p:nvSpPr>
        <p:spPr bwMode="auto">
          <a:xfrm>
            <a:off x="457200" y="2636838"/>
            <a:ext cx="8229600" cy="71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sz="2400" kern="0" dirty="0" err="1" smtClean="0">
                <a:solidFill>
                  <a:srgbClr val="FF0000"/>
                </a:solidFill>
                <a:latin typeface="Arial"/>
                <a:cs typeface="Arial"/>
              </a:rPr>
              <a:t>Perishability</a:t>
            </a:r>
            <a:r>
              <a:rPr lang="en-US" sz="2400" kern="0" dirty="0" smtClean="0">
                <a:solidFill>
                  <a:srgbClr val="FF0000"/>
                </a:solidFill>
                <a:latin typeface="Arial"/>
                <a:cs typeface="Arial"/>
              </a:rPr>
              <a:t> of the produce</a:t>
            </a:r>
            <a:endParaRPr kumimoji="0" lang="en-IN" sz="2800" b="0" i="0" u="none" strike="noStrike" kern="0" cap="none" spc="0" normalizeH="0" baseline="0" noProof="0" dirty="0">
              <a:ln>
                <a:noFill/>
              </a:ln>
              <a:solidFill>
                <a:srgbClr val="FF0000"/>
              </a:solidFill>
              <a:effectLst/>
              <a:uLnTx/>
              <a:uFillTx/>
              <a:latin typeface="+mj-lt"/>
              <a:ea typeface="+mj-ea"/>
              <a:cs typeface="+mj-cs"/>
            </a:endParaRPr>
          </a:p>
        </p:txBody>
      </p:sp>
      <p:sp>
        <p:nvSpPr>
          <p:cNvPr id="6" name="Content Placeholder 2"/>
          <p:cNvSpPr txBox="1">
            <a:spLocks/>
          </p:cNvSpPr>
          <p:nvPr/>
        </p:nvSpPr>
        <p:spPr bwMode="auto">
          <a:xfrm>
            <a:off x="457200" y="3581400"/>
            <a:ext cx="8229600" cy="1295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marL="342900" marR="0" lvl="0" indent="-342900" algn="just" defTabSz="914400" rtl="0" eaLnBrk="1" fontAlgn="base" latinLnBrk="0" hangingPunct="1">
              <a:lnSpc>
                <a:spcPct val="150000"/>
              </a:lnSpc>
              <a:spcBef>
                <a:spcPct val="20000"/>
              </a:spcBef>
              <a:spcAft>
                <a:spcPct val="0"/>
              </a:spcAft>
              <a:buClrTx/>
              <a:buSzTx/>
              <a:buFont typeface="Wingdings" pitchFamily="2" charset="2"/>
              <a:buChar char="Ø"/>
              <a:tabLst/>
              <a:defRPr/>
            </a:pPr>
            <a:r>
              <a:rPr kumimoji="0" lang="en-US" sz="2400" b="0" i="0" u="none" strike="noStrike" kern="0" cap="none" spc="0" normalizeH="0" baseline="0" noProof="0" dirty="0" smtClean="0">
                <a:ln>
                  <a:noFill/>
                </a:ln>
                <a:solidFill>
                  <a:schemeClr val="tx1"/>
                </a:solidFill>
                <a:effectLst/>
                <a:uLnTx/>
                <a:uFillTx/>
                <a:latin typeface="+mn-lt"/>
                <a:ea typeface="+mn-ea"/>
                <a:cs typeface="+mn-cs"/>
              </a:rPr>
              <a:t>The products which are more perishable are more sensitive to post-harvest damages</a:t>
            </a:r>
            <a:endParaRPr kumimoji="0" lang="en-IN" sz="2400" b="0" i="0" u="none" strike="noStrike" kern="0" cap="none" spc="0" normalizeH="0" baseline="0" noProof="0" dirty="0">
              <a:ln>
                <a:noFill/>
              </a:ln>
              <a:solidFill>
                <a:schemeClr val="tx1"/>
              </a:solidFill>
              <a:effectLst/>
              <a:uLnTx/>
              <a:uFillTx/>
              <a:latin typeface="+mn-lt"/>
              <a:ea typeface="+mn-ea"/>
              <a:cs typeface="+mn-cs"/>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0"/>
            <a:ext cx="9144000" cy="990600"/>
          </a:xfrm>
        </p:spPr>
        <p:txBody>
          <a:bodyPr/>
          <a:lstStyle/>
          <a:p>
            <a:r>
              <a:rPr lang="en-US" sz="2800" b="1" dirty="0">
                <a:solidFill>
                  <a:srgbClr val="FF0000"/>
                </a:solidFill>
              </a:rPr>
              <a:t>Post-harvest technology/Post-harvest management</a:t>
            </a:r>
          </a:p>
        </p:txBody>
      </p:sp>
      <p:sp>
        <p:nvSpPr>
          <p:cNvPr id="3" name="Content Placeholder 2"/>
          <p:cNvSpPr>
            <a:spLocks noGrp="1"/>
          </p:cNvSpPr>
          <p:nvPr>
            <p:ph idx="1"/>
          </p:nvPr>
        </p:nvSpPr>
        <p:spPr>
          <a:xfrm>
            <a:off x="0" y="914400"/>
            <a:ext cx="9144000" cy="5943600"/>
          </a:xfrm>
        </p:spPr>
        <p:txBody>
          <a:bodyPr/>
          <a:lstStyle/>
          <a:p>
            <a:pPr algn="just">
              <a:lnSpc>
                <a:spcPct val="114000"/>
              </a:lnSpc>
              <a:buFont typeface="Wingdings" panose="05000000000000000000" pitchFamily="2" charset="2"/>
              <a:buChar char="Ø"/>
            </a:pPr>
            <a:r>
              <a:rPr lang="en-US" sz="2400" dirty="0" smtClean="0"/>
              <a:t>Post-harvest technology/Post-harvest management is interdisciplinary science and technique applied to agricultural produce after harvest for its production, conservation, </a:t>
            </a:r>
            <a:r>
              <a:rPr lang="en-US" sz="2400" dirty="0" smtClean="0">
                <a:solidFill>
                  <a:srgbClr val="0000FF"/>
                </a:solidFill>
              </a:rPr>
              <a:t>processing</a:t>
            </a:r>
            <a:r>
              <a:rPr lang="en-US" sz="2400" dirty="0" smtClean="0"/>
              <a:t>, packaging, distribution, marketing and utilization to meet the food and nutritional requirements of the people in relation to their needs.</a:t>
            </a:r>
          </a:p>
          <a:p>
            <a:pPr algn="just">
              <a:lnSpc>
                <a:spcPct val="114000"/>
              </a:lnSpc>
              <a:buFont typeface="Wingdings" panose="05000000000000000000" pitchFamily="2" charset="2"/>
              <a:buChar char="Ø"/>
            </a:pPr>
            <a:r>
              <a:rPr lang="en-US" sz="2400" dirty="0" smtClean="0"/>
              <a:t>Post-harvest processing is directed to the conservation of produce, process goods and value adding to make the material more readily usable and economically more remunerative.</a:t>
            </a:r>
          </a:p>
          <a:p>
            <a:pPr algn="just">
              <a:lnSpc>
                <a:spcPct val="114000"/>
              </a:lnSpc>
              <a:buFont typeface="Wingdings" panose="05000000000000000000" pitchFamily="2" charset="2"/>
              <a:buChar char="Ø"/>
            </a:pPr>
            <a:r>
              <a:rPr lang="en-US" sz="2400" dirty="0" smtClean="0"/>
              <a:t>The post-harvest technology is gaining importance for increasing agricultural productivity and growers intend to become producer-cum-processor by utilizing the technologies of processing. </a:t>
            </a:r>
            <a:endParaRPr lang="en-US"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2</a:t>
            </a:fld>
            <a:endParaRPr lang="en-GB">
              <a:solidFill>
                <a:srgbClr val="000000"/>
              </a:solidFill>
            </a:endParaRPr>
          </a:p>
        </p:txBody>
      </p:sp>
    </p:spTree>
    <p:extLst>
      <p:ext uri="{BB962C8B-B14F-4D97-AF65-F5344CB8AC3E}">
        <p14:creationId xmlns:p14="http://schemas.microsoft.com/office/powerpoint/2010/main" val="382510132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11162"/>
          </a:xfrm>
        </p:spPr>
        <p:txBody>
          <a:bodyPr/>
          <a:lstStyle/>
          <a:p>
            <a:pPr algn="l"/>
            <a:r>
              <a:rPr lang="en-US" sz="2800" dirty="0" smtClean="0">
                <a:solidFill>
                  <a:srgbClr val="FF0000"/>
                </a:solidFill>
              </a:rPr>
              <a:t>Cont’d…</a:t>
            </a:r>
            <a:endParaRPr lang="en-US" sz="2800" dirty="0">
              <a:solidFill>
                <a:srgbClr val="FF0000"/>
              </a:solidFill>
            </a:endParaRPr>
          </a:p>
        </p:txBody>
      </p:sp>
      <p:sp>
        <p:nvSpPr>
          <p:cNvPr id="3" name="Content Placeholder 2"/>
          <p:cNvSpPr>
            <a:spLocks noGrp="1"/>
          </p:cNvSpPr>
          <p:nvPr>
            <p:ph idx="1"/>
          </p:nvPr>
        </p:nvSpPr>
        <p:spPr>
          <a:xfrm>
            <a:off x="0" y="1295400"/>
            <a:ext cx="9144000" cy="3886200"/>
          </a:xfrm>
        </p:spPr>
        <p:txBody>
          <a:bodyPr/>
          <a:lstStyle/>
          <a:p>
            <a:pPr algn="just">
              <a:lnSpc>
                <a:spcPct val="114000"/>
              </a:lnSpc>
              <a:buFont typeface="Wingdings" panose="05000000000000000000" pitchFamily="2" charset="2"/>
              <a:buChar char="Ø"/>
            </a:pPr>
            <a:r>
              <a:rPr lang="en-US" sz="2400" dirty="0" smtClean="0"/>
              <a:t>Post-harvest technology involves all treatments or processes that occur from time of harvesting until the foodstuff reaches the final consumer.</a:t>
            </a:r>
          </a:p>
          <a:p>
            <a:pPr marL="0" indent="0" algn="just">
              <a:lnSpc>
                <a:spcPct val="114000"/>
              </a:lnSpc>
              <a:buNone/>
            </a:pPr>
            <a:endParaRPr lang="en-US" sz="2400" dirty="0" smtClean="0"/>
          </a:p>
          <a:p>
            <a:pPr algn="just">
              <a:lnSpc>
                <a:spcPct val="114000"/>
              </a:lnSpc>
              <a:buFont typeface="Wingdings" panose="05000000000000000000" pitchFamily="2" charset="2"/>
              <a:buChar char="Ø"/>
            </a:pPr>
            <a:r>
              <a:rPr lang="en-US" sz="2400" dirty="0" smtClean="0"/>
              <a:t>Efficient techniques for harvesting, conveying/transportation, handling, storage, processing/preservation, packaging, marketing and utilization etc. are components of the postharvest chain.</a:t>
            </a:r>
            <a:endParaRPr lang="en-US"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3</a:t>
            </a:fld>
            <a:endParaRPr lang="en-GB">
              <a:solidFill>
                <a:srgbClr val="000000"/>
              </a:solidFill>
            </a:endParaRPr>
          </a:p>
        </p:txBody>
      </p:sp>
    </p:spTree>
    <p:extLst>
      <p:ext uri="{BB962C8B-B14F-4D97-AF65-F5344CB8AC3E}">
        <p14:creationId xmlns:p14="http://schemas.microsoft.com/office/powerpoint/2010/main" val="21038204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 y="579438"/>
            <a:ext cx="8991600" cy="792162"/>
          </a:xfrm>
        </p:spPr>
        <p:txBody>
          <a:bodyPr/>
          <a:lstStyle/>
          <a:p>
            <a:pPr algn="l"/>
            <a:r>
              <a:rPr lang="en-US" sz="2800" dirty="0" smtClean="0">
                <a:solidFill>
                  <a:srgbClr val="FF0000"/>
                </a:solidFill>
              </a:rPr>
              <a:t>Activities involved in the post-harvest system</a:t>
            </a:r>
            <a:endParaRPr lang="en-US" sz="2800" dirty="0">
              <a:solidFill>
                <a:srgbClr val="FF0000"/>
              </a:solidFill>
            </a:endParaRPr>
          </a:p>
        </p:txBody>
      </p:sp>
      <p:sp>
        <p:nvSpPr>
          <p:cNvPr id="3" name="Content Placeholder 2"/>
          <p:cNvSpPr>
            <a:spLocks noGrp="1"/>
          </p:cNvSpPr>
          <p:nvPr>
            <p:ph idx="1"/>
          </p:nvPr>
        </p:nvSpPr>
        <p:spPr>
          <a:xfrm>
            <a:off x="0" y="1981200"/>
            <a:ext cx="9144000" cy="3505200"/>
          </a:xfrm>
        </p:spPr>
        <p:txBody>
          <a:bodyPr/>
          <a:lstStyle/>
          <a:p>
            <a:pPr algn="just">
              <a:lnSpc>
                <a:spcPct val="114000"/>
              </a:lnSpc>
              <a:buFont typeface="Wingdings" panose="05000000000000000000" pitchFamily="2" charset="2"/>
              <a:buChar char="Ø"/>
            </a:pPr>
            <a:r>
              <a:rPr lang="en-US" sz="2400" u="sng" dirty="0" smtClean="0"/>
              <a:t>Technical activities:</a:t>
            </a:r>
            <a:r>
              <a:rPr lang="en-US" sz="2400" dirty="0" smtClean="0"/>
              <a:t> harvesting, field drying, threshing, cleaning, additional drying, storage, processing.</a:t>
            </a:r>
          </a:p>
          <a:p>
            <a:pPr marL="0" indent="0">
              <a:lnSpc>
                <a:spcPct val="114000"/>
              </a:lnSpc>
              <a:buNone/>
            </a:pPr>
            <a:endParaRPr lang="en-US" sz="2400" dirty="0" smtClean="0"/>
          </a:p>
          <a:p>
            <a:pPr algn="just">
              <a:lnSpc>
                <a:spcPct val="114000"/>
              </a:lnSpc>
              <a:buFont typeface="Wingdings" panose="05000000000000000000" pitchFamily="2" charset="2"/>
              <a:buChar char="Ø"/>
            </a:pPr>
            <a:r>
              <a:rPr lang="en-US" sz="2400" u="sng" dirty="0" smtClean="0"/>
              <a:t>Economic activities:</a:t>
            </a:r>
            <a:r>
              <a:rPr lang="en-US" sz="2400" dirty="0" smtClean="0"/>
              <a:t> transporting, marketing, quality control, nutrition, extension, information and communication, administration and management. </a:t>
            </a:r>
            <a:endParaRPr lang="en-US"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4</a:t>
            </a:fld>
            <a:endParaRPr lang="en-GB">
              <a:solidFill>
                <a:srgbClr val="000000"/>
              </a:solidFill>
            </a:endParaRPr>
          </a:p>
        </p:txBody>
      </p:sp>
    </p:spTree>
    <p:extLst>
      <p:ext uri="{BB962C8B-B14F-4D97-AF65-F5344CB8AC3E}">
        <p14:creationId xmlns:p14="http://schemas.microsoft.com/office/powerpoint/2010/main" val="160637471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76200"/>
            <a:ext cx="9144000" cy="533400"/>
          </a:xfrm>
        </p:spPr>
        <p:txBody>
          <a:bodyPr/>
          <a:lstStyle/>
          <a:p>
            <a:pPr algn="l"/>
            <a:r>
              <a:rPr lang="en-US" sz="2800" dirty="0" smtClean="0">
                <a:solidFill>
                  <a:srgbClr val="FF0000"/>
                </a:solidFill>
              </a:rPr>
              <a:t>Importance of post-harvest technology/processing</a:t>
            </a:r>
            <a:endParaRPr lang="en-IN" sz="2800" dirty="0">
              <a:solidFill>
                <a:srgbClr val="FF0000"/>
              </a:solidFill>
            </a:endParaRPr>
          </a:p>
        </p:txBody>
      </p:sp>
      <p:sp>
        <p:nvSpPr>
          <p:cNvPr id="3" name="Content Placeholder 2"/>
          <p:cNvSpPr>
            <a:spLocks noGrp="1"/>
          </p:cNvSpPr>
          <p:nvPr>
            <p:ph idx="1"/>
          </p:nvPr>
        </p:nvSpPr>
        <p:spPr>
          <a:xfrm>
            <a:off x="0" y="609600"/>
            <a:ext cx="9144000" cy="6096000"/>
          </a:xfrm>
        </p:spPr>
        <p:txBody>
          <a:bodyPr/>
          <a:lstStyle/>
          <a:p>
            <a:pPr algn="just">
              <a:lnSpc>
                <a:spcPct val="150000"/>
              </a:lnSpc>
              <a:buFont typeface="Wingdings" pitchFamily="2" charset="2"/>
              <a:buChar char="Ø"/>
            </a:pPr>
            <a:r>
              <a:rPr lang="en-US" sz="2400" dirty="0" smtClean="0"/>
              <a:t>Reduction of post-harvest losses.</a:t>
            </a:r>
          </a:p>
          <a:p>
            <a:pPr algn="just">
              <a:lnSpc>
                <a:spcPct val="150000"/>
              </a:lnSpc>
              <a:buFont typeface="Wingdings" pitchFamily="2" charset="2"/>
              <a:buChar char="Ø"/>
            </a:pPr>
            <a:r>
              <a:rPr lang="en-US" sz="2400" dirty="0" smtClean="0"/>
              <a:t>Maintain or enhance quality of the products and make it readily marketable.</a:t>
            </a:r>
          </a:p>
          <a:p>
            <a:pPr algn="just">
              <a:lnSpc>
                <a:spcPct val="150000"/>
              </a:lnSpc>
              <a:buFont typeface="Wingdings" pitchFamily="2" charset="2"/>
              <a:buChar char="Ø"/>
            </a:pPr>
            <a:r>
              <a:rPr lang="en-US" sz="2400" dirty="0" smtClean="0"/>
              <a:t>Reduction of cost of production.</a:t>
            </a:r>
          </a:p>
          <a:p>
            <a:pPr algn="just">
              <a:lnSpc>
                <a:spcPct val="150000"/>
              </a:lnSpc>
              <a:buFont typeface="Wingdings" pitchFamily="2" charset="2"/>
              <a:buChar char="Ø"/>
            </a:pPr>
            <a:r>
              <a:rPr lang="en-US" sz="2400" dirty="0" smtClean="0"/>
              <a:t>Reducing malnutrition.</a:t>
            </a:r>
          </a:p>
          <a:p>
            <a:pPr algn="just">
              <a:lnSpc>
                <a:spcPct val="150000"/>
              </a:lnSpc>
              <a:buFont typeface="Wingdings" pitchFamily="2" charset="2"/>
              <a:buChar char="Ø"/>
            </a:pPr>
            <a:r>
              <a:rPr lang="en-US" sz="2400" dirty="0" smtClean="0"/>
              <a:t>Economic loss reduction.</a:t>
            </a:r>
          </a:p>
          <a:p>
            <a:pPr algn="just">
              <a:lnSpc>
                <a:spcPct val="150000"/>
              </a:lnSpc>
              <a:buFont typeface="Wingdings" pitchFamily="2" charset="2"/>
              <a:buChar char="Ø"/>
            </a:pPr>
            <a:r>
              <a:rPr lang="en-US" sz="2400" dirty="0" smtClean="0"/>
              <a:t>Availability.</a:t>
            </a:r>
          </a:p>
          <a:p>
            <a:pPr algn="just">
              <a:lnSpc>
                <a:spcPct val="150000"/>
              </a:lnSpc>
              <a:buFont typeface="Wingdings" pitchFamily="2" charset="2"/>
              <a:buChar char="Ø"/>
            </a:pPr>
            <a:r>
              <a:rPr lang="en-US" sz="2400" dirty="0" smtClean="0"/>
              <a:t>Employment generation.</a:t>
            </a:r>
          </a:p>
          <a:p>
            <a:pPr algn="just">
              <a:lnSpc>
                <a:spcPct val="150000"/>
              </a:lnSpc>
              <a:buFont typeface="Wingdings" pitchFamily="2" charset="2"/>
              <a:buChar char="Ø"/>
            </a:pPr>
            <a:r>
              <a:rPr lang="en-US" sz="2400" dirty="0" smtClean="0"/>
              <a:t>Post-harvest technology has potential to create rural industries.</a:t>
            </a:r>
          </a:p>
          <a:p>
            <a:pPr algn="just">
              <a:lnSpc>
                <a:spcPct val="150000"/>
              </a:lnSpc>
              <a:buFont typeface="Wingdings" pitchFamily="2" charset="2"/>
              <a:buChar char="Ø"/>
            </a:pPr>
            <a:r>
              <a:rPr lang="en-US" sz="2400" dirty="0" smtClean="0"/>
              <a:t>Export earnings.</a:t>
            </a:r>
          </a:p>
          <a:p>
            <a:pPr algn="just">
              <a:buFont typeface="Wingdings" pitchFamily="2" charset="2"/>
              <a:buChar char="Ø"/>
            </a:pPr>
            <a:endParaRPr lang="en-US" sz="2400" dirty="0" smtClean="0"/>
          </a:p>
          <a:p>
            <a:pPr algn="just">
              <a:buFont typeface="Wingdings" pitchFamily="2" charset="2"/>
              <a:buChar char="Ø"/>
            </a:pPr>
            <a:endParaRPr lang="en-IN"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5</a:t>
            </a:fld>
            <a:endParaRPr lang="en-GB">
              <a:solidFill>
                <a:srgbClr val="000000"/>
              </a:solidFill>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76200"/>
            <a:ext cx="8229600" cy="533400"/>
          </a:xfrm>
        </p:spPr>
        <p:txBody>
          <a:bodyPr/>
          <a:lstStyle/>
          <a:p>
            <a:pPr algn="l"/>
            <a:r>
              <a:rPr lang="en-US" sz="2800" dirty="0" smtClean="0">
                <a:solidFill>
                  <a:srgbClr val="FF0000"/>
                </a:solidFill>
              </a:rPr>
              <a:t>Stages of a whole post-harvest system</a:t>
            </a:r>
            <a:endParaRPr lang="en-IN" sz="2800" dirty="0">
              <a:solidFill>
                <a:srgbClr val="FF0000"/>
              </a:solidFill>
            </a:endParaRPr>
          </a:p>
        </p:txBody>
      </p:sp>
      <p:sp>
        <p:nvSpPr>
          <p:cNvPr id="3" name="Content Placeholder 2"/>
          <p:cNvSpPr>
            <a:spLocks noGrp="1"/>
          </p:cNvSpPr>
          <p:nvPr>
            <p:ph idx="1"/>
          </p:nvPr>
        </p:nvSpPr>
        <p:spPr>
          <a:xfrm>
            <a:off x="0" y="609600"/>
            <a:ext cx="9144000" cy="6248400"/>
          </a:xfrm>
        </p:spPr>
        <p:txBody>
          <a:bodyPr/>
          <a:lstStyle/>
          <a:p>
            <a:pPr marL="457200" indent="-457200">
              <a:buFont typeface="+mj-lt"/>
              <a:buAutoNum type="arabicPeriod"/>
            </a:pPr>
            <a:r>
              <a:rPr lang="en-US" sz="2400" dirty="0" smtClean="0"/>
              <a:t>Harvesting (Handling)</a:t>
            </a:r>
          </a:p>
          <a:p>
            <a:pPr marL="457200" indent="-457200">
              <a:buFont typeface="+mj-lt"/>
              <a:buAutoNum type="arabicPeriod"/>
            </a:pPr>
            <a:r>
              <a:rPr lang="en-US" sz="2400" dirty="0" smtClean="0"/>
              <a:t>Threshing</a:t>
            </a:r>
          </a:p>
          <a:p>
            <a:pPr marL="457200" indent="-457200">
              <a:buFont typeface="+mj-lt"/>
              <a:buAutoNum type="arabicPeriod"/>
            </a:pPr>
            <a:r>
              <a:rPr lang="en-US" sz="2400" dirty="0" smtClean="0"/>
              <a:t>Drying (transport and distribution)</a:t>
            </a:r>
          </a:p>
          <a:p>
            <a:pPr marL="457200" indent="-457200">
              <a:buFont typeface="+mj-lt"/>
              <a:buAutoNum type="arabicPeriod"/>
            </a:pPr>
            <a:r>
              <a:rPr lang="en-US" sz="2400" dirty="0" smtClean="0"/>
              <a:t>Storing</a:t>
            </a:r>
          </a:p>
          <a:p>
            <a:pPr marL="457200" indent="-457200" algn="just">
              <a:buFont typeface="+mj-lt"/>
              <a:buAutoNum type="arabicPeriod"/>
            </a:pPr>
            <a:r>
              <a:rPr lang="en-US" sz="2400" dirty="0" smtClean="0"/>
              <a:t>Processing: (</a:t>
            </a:r>
            <a:r>
              <a:rPr lang="en-US" sz="2400" dirty="0" err="1" smtClean="0"/>
              <a:t>i</a:t>
            </a:r>
            <a:r>
              <a:rPr lang="en-US" sz="2400" dirty="0" smtClean="0"/>
              <a:t>) Primary – cleaning, classification, </a:t>
            </a:r>
            <a:r>
              <a:rPr lang="en-US" sz="2400" dirty="0" err="1" smtClean="0"/>
              <a:t>dehulling</a:t>
            </a:r>
            <a:r>
              <a:rPr lang="en-US" sz="2400" dirty="0" smtClean="0"/>
              <a:t>, grinding, packaging, soaking, winnowing, drying, sieving, milling (ii) Secondary – mixing, cooking, heating (pasteurization, sterilization, blanching), cooling (freezing), frying, cutting, extrusion</a:t>
            </a:r>
          </a:p>
          <a:p>
            <a:pPr marL="457200" indent="-457200">
              <a:buFont typeface="+mj-lt"/>
              <a:buAutoNum type="arabicPeriod"/>
            </a:pPr>
            <a:r>
              <a:rPr lang="en-US" sz="2400" dirty="0" smtClean="0"/>
              <a:t>Product evaluation (quality control: standard recipes)</a:t>
            </a:r>
          </a:p>
          <a:p>
            <a:pPr marL="457200" indent="-457200">
              <a:buFont typeface="+mj-lt"/>
              <a:buAutoNum type="arabicPeriod"/>
            </a:pPr>
            <a:r>
              <a:rPr lang="en-US" sz="2400" dirty="0" smtClean="0"/>
              <a:t>Packaging (weighing, </a:t>
            </a:r>
            <a:r>
              <a:rPr lang="en-US" sz="2400" dirty="0" err="1" smtClean="0"/>
              <a:t>labelling</a:t>
            </a:r>
            <a:r>
              <a:rPr lang="en-US" sz="2400" dirty="0" smtClean="0"/>
              <a:t>, sealing)</a:t>
            </a:r>
          </a:p>
          <a:p>
            <a:pPr marL="457200" indent="-457200">
              <a:buFont typeface="+mj-lt"/>
              <a:buAutoNum type="arabicPeriod"/>
            </a:pPr>
            <a:r>
              <a:rPr lang="en-US" sz="2400" dirty="0" smtClean="0"/>
              <a:t>Marketing (publicity, selling, distribution)</a:t>
            </a:r>
          </a:p>
          <a:p>
            <a:pPr marL="457200" indent="-457200">
              <a:buFont typeface="+mj-lt"/>
              <a:buAutoNum type="arabicPeriod"/>
            </a:pPr>
            <a:r>
              <a:rPr lang="en-US" sz="2400" dirty="0" smtClean="0"/>
              <a:t>Use (recipes elaboration: traditional dishes, new dishes)</a:t>
            </a:r>
          </a:p>
          <a:p>
            <a:pPr marL="457200" indent="-457200">
              <a:buFont typeface="+mj-lt"/>
              <a:buAutoNum type="arabicPeriod"/>
            </a:pPr>
            <a:r>
              <a:rPr lang="en-US" sz="2400" dirty="0" smtClean="0"/>
              <a:t>Consumer preferences (product evaluation, consumer education)</a:t>
            </a:r>
          </a:p>
          <a:p>
            <a:pPr marL="457200" indent="-457200">
              <a:buFont typeface="+mj-lt"/>
              <a:buAutoNum type="arabicPeriod"/>
            </a:pPr>
            <a:endParaRPr lang="en-US" sz="2400" dirty="0" smtClean="0"/>
          </a:p>
          <a:p>
            <a:pPr marL="457200" indent="-457200">
              <a:buFont typeface="+mj-lt"/>
              <a:buAutoNum type="arabicPeriod"/>
            </a:pPr>
            <a:endParaRPr lang="en-US" sz="2400" dirty="0" smtClean="0"/>
          </a:p>
          <a:p>
            <a:pPr marL="457200" indent="-457200">
              <a:buFont typeface="+mj-lt"/>
              <a:buAutoNum type="arabicPeriod"/>
            </a:pPr>
            <a:endParaRPr lang="en-IN"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6</a:t>
            </a:fld>
            <a:endParaRPr lang="en-GB">
              <a:solidFill>
                <a:srgbClr val="000000"/>
              </a:solidFill>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 y="304800"/>
            <a:ext cx="8229600" cy="609600"/>
          </a:xfrm>
        </p:spPr>
        <p:txBody>
          <a:bodyPr/>
          <a:lstStyle/>
          <a:p>
            <a:pPr algn="just"/>
            <a:r>
              <a:rPr lang="en-US" sz="2800" dirty="0" smtClean="0">
                <a:solidFill>
                  <a:srgbClr val="FF0000"/>
                </a:solidFill>
              </a:rPr>
              <a:t>Post-harvest losses</a:t>
            </a:r>
            <a:endParaRPr lang="en-IN" dirty="0"/>
          </a:p>
        </p:txBody>
      </p:sp>
      <p:sp>
        <p:nvSpPr>
          <p:cNvPr id="3" name="Content Placeholder 2"/>
          <p:cNvSpPr>
            <a:spLocks noGrp="1"/>
          </p:cNvSpPr>
          <p:nvPr>
            <p:ph idx="1"/>
          </p:nvPr>
        </p:nvSpPr>
        <p:spPr>
          <a:xfrm>
            <a:off x="0" y="1219200"/>
            <a:ext cx="8991600" cy="4953000"/>
          </a:xfrm>
        </p:spPr>
        <p:txBody>
          <a:bodyPr/>
          <a:lstStyle/>
          <a:p>
            <a:pPr algn="just">
              <a:lnSpc>
                <a:spcPct val="200000"/>
              </a:lnSpc>
              <a:buFont typeface="Wingdings" pitchFamily="2" charset="2"/>
              <a:buChar char="Ø"/>
            </a:pPr>
            <a:r>
              <a:rPr lang="en-US" sz="2400" dirty="0" smtClean="0"/>
              <a:t>In developing countries, where nearly 40-60% of food lost occurs at the production, processing and postharvest stages.</a:t>
            </a:r>
          </a:p>
          <a:p>
            <a:pPr algn="just">
              <a:lnSpc>
                <a:spcPct val="200000"/>
              </a:lnSpc>
              <a:buFont typeface="Wingdings" pitchFamily="2" charset="2"/>
              <a:buChar char="Ø"/>
            </a:pPr>
            <a:r>
              <a:rPr lang="en-US" sz="2400" dirty="0" smtClean="0"/>
              <a:t>Depending on the crop, between 15 and 35% of food may be lost before it even leaves the field.</a:t>
            </a:r>
          </a:p>
          <a:p>
            <a:pPr algn="just">
              <a:lnSpc>
                <a:spcPct val="200000"/>
              </a:lnSpc>
              <a:buFont typeface="Wingdings" pitchFamily="2" charset="2"/>
              <a:buChar char="Ø"/>
            </a:pPr>
            <a:r>
              <a:rPr lang="en-IN" sz="2400" dirty="0" smtClean="0"/>
              <a:t>According to the Agriculture Ministry, INR 50,000 </a:t>
            </a:r>
            <a:r>
              <a:rPr lang="en-IN" sz="2400" dirty="0" err="1" smtClean="0"/>
              <a:t>crores</a:t>
            </a:r>
            <a:r>
              <a:rPr lang="en-IN" sz="2400" dirty="0" smtClean="0"/>
              <a:t> worth of food produced is wasted every year in India.</a:t>
            </a:r>
          </a:p>
          <a:p>
            <a:pPr algn="just">
              <a:buFont typeface="Wingdings" pitchFamily="2" charset="2"/>
              <a:buChar char="Ø"/>
            </a:pPr>
            <a:endParaRPr lang="en-IN"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7</a:t>
            </a:fld>
            <a:endParaRPr lang="en-GB">
              <a:solidFill>
                <a:srgbClr val="000000"/>
              </a:solidFill>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2400"/>
            <a:ext cx="8229600" cy="868362"/>
          </a:xfrm>
        </p:spPr>
        <p:txBody>
          <a:bodyPr/>
          <a:lstStyle/>
          <a:p>
            <a:pPr algn="l"/>
            <a:r>
              <a:rPr lang="en-US" sz="2800" dirty="0" smtClean="0">
                <a:solidFill>
                  <a:srgbClr val="FF0000"/>
                </a:solidFill>
              </a:rPr>
              <a:t>Factors affecting postharvest losses</a:t>
            </a:r>
            <a:endParaRPr lang="en-IN" sz="2800" dirty="0">
              <a:solidFill>
                <a:srgbClr val="FF0000"/>
              </a:solidFill>
            </a:endParaRPr>
          </a:p>
        </p:txBody>
      </p:sp>
      <p:sp>
        <p:nvSpPr>
          <p:cNvPr id="3" name="Content Placeholder 2"/>
          <p:cNvSpPr>
            <a:spLocks noGrp="1"/>
          </p:cNvSpPr>
          <p:nvPr>
            <p:ph idx="1"/>
          </p:nvPr>
        </p:nvSpPr>
        <p:spPr>
          <a:xfrm>
            <a:off x="457200" y="990600"/>
            <a:ext cx="8229600" cy="5791200"/>
          </a:xfrm>
        </p:spPr>
        <p:txBody>
          <a:bodyPr/>
          <a:lstStyle/>
          <a:p>
            <a:pPr>
              <a:lnSpc>
                <a:spcPct val="200000"/>
              </a:lnSpc>
              <a:buFont typeface="Wingdings" pitchFamily="2" charset="2"/>
              <a:buChar char="Ø"/>
            </a:pPr>
            <a:r>
              <a:rPr lang="en-US" sz="2400" dirty="0" smtClean="0"/>
              <a:t>Pre-harvest production practices</a:t>
            </a:r>
          </a:p>
          <a:p>
            <a:pPr>
              <a:lnSpc>
                <a:spcPct val="200000"/>
              </a:lnSpc>
              <a:buFont typeface="Wingdings" pitchFamily="2" charset="2"/>
              <a:buChar char="Ø"/>
            </a:pPr>
            <a:r>
              <a:rPr lang="en-US" sz="2400" dirty="0" smtClean="0"/>
              <a:t>Harvesting and field handling</a:t>
            </a:r>
          </a:p>
          <a:p>
            <a:pPr>
              <a:lnSpc>
                <a:spcPct val="200000"/>
              </a:lnSpc>
              <a:buFont typeface="Wingdings" pitchFamily="2" charset="2"/>
              <a:buChar char="Ø"/>
            </a:pPr>
            <a:r>
              <a:rPr lang="en-US" sz="2400" dirty="0" smtClean="0"/>
              <a:t>Packing or packaging</a:t>
            </a:r>
          </a:p>
          <a:p>
            <a:pPr>
              <a:lnSpc>
                <a:spcPct val="200000"/>
              </a:lnSpc>
              <a:buFont typeface="Wingdings" pitchFamily="2" charset="2"/>
              <a:buChar char="Ø"/>
            </a:pPr>
            <a:r>
              <a:rPr lang="en-US" sz="2400" dirty="0" smtClean="0"/>
              <a:t>Storage</a:t>
            </a:r>
          </a:p>
          <a:p>
            <a:pPr>
              <a:lnSpc>
                <a:spcPct val="200000"/>
              </a:lnSpc>
              <a:buFont typeface="Wingdings" pitchFamily="2" charset="2"/>
              <a:buChar char="Ø"/>
            </a:pPr>
            <a:r>
              <a:rPr lang="en-US" sz="2400" dirty="0" smtClean="0"/>
              <a:t>Transport</a:t>
            </a:r>
          </a:p>
          <a:p>
            <a:pPr>
              <a:lnSpc>
                <a:spcPct val="200000"/>
              </a:lnSpc>
              <a:buFont typeface="Wingdings" pitchFamily="2" charset="2"/>
              <a:buChar char="Ø"/>
            </a:pPr>
            <a:r>
              <a:rPr lang="en-US" sz="2400" dirty="0" smtClean="0"/>
              <a:t>Market handling</a:t>
            </a:r>
          </a:p>
          <a:p>
            <a:pPr>
              <a:lnSpc>
                <a:spcPct val="200000"/>
              </a:lnSpc>
              <a:buFont typeface="Wingdings" pitchFamily="2" charset="2"/>
              <a:buChar char="Ø"/>
            </a:pPr>
            <a:r>
              <a:rPr lang="en-US" sz="2400" dirty="0" err="1" smtClean="0"/>
              <a:t>Perishability</a:t>
            </a:r>
            <a:r>
              <a:rPr lang="en-US" sz="2400" dirty="0" smtClean="0"/>
              <a:t> of the produce.</a:t>
            </a:r>
          </a:p>
          <a:p>
            <a:pPr>
              <a:lnSpc>
                <a:spcPct val="200000"/>
              </a:lnSpc>
              <a:buFont typeface="Wingdings" pitchFamily="2" charset="2"/>
              <a:buChar char="Ø"/>
            </a:pPr>
            <a:endParaRPr lang="en-IN"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8</a:t>
            </a:fld>
            <a:endParaRPr lang="en-GB">
              <a:solidFill>
                <a:srgbClr val="000000"/>
              </a:solidFill>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792162"/>
          </a:xfrm>
        </p:spPr>
        <p:txBody>
          <a:bodyPr/>
          <a:lstStyle/>
          <a:p>
            <a:pPr algn="l"/>
            <a:r>
              <a:rPr lang="en-US" sz="2800" dirty="0" smtClean="0">
                <a:solidFill>
                  <a:srgbClr val="FF0000"/>
                </a:solidFill>
              </a:rPr>
              <a:t>Pre-harvest production practices</a:t>
            </a:r>
            <a:r>
              <a:rPr lang="en-US" sz="2800" dirty="0" smtClean="0"/>
              <a:t/>
            </a:r>
            <a:br>
              <a:rPr lang="en-US" sz="2800" dirty="0" smtClean="0"/>
            </a:br>
            <a:endParaRPr lang="en-IN" sz="2800" dirty="0"/>
          </a:p>
        </p:txBody>
      </p:sp>
      <p:sp>
        <p:nvSpPr>
          <p:cNvPr id="3" name="Content Placeholder 2"/>
          <p:cNvSpPr>
            <a:spLocks noGrp="1"/>
          </p:cNvSpPr>
          <p:nvPr>
            <p:ph idx="1"/>
          </p:nvPr>
        </p:nvSpPr>
        <p:spPr>
          <a:xfrm>
            <a:off x="457200" y="1828800"/>
            <a:ext cx="8229600" cy="3810000"/>
          </a:xfrm>
        </p:spPr>
        <p:txBody>
          <a:bodyPr/>
          <a:lstStyle/>
          <a:p>
            <a:pPr>
              <a:lnSpc>
                <a:spcPct val="200000"/>
              </a:lnSpc>
              <a:buFont typeface="Wingdings" pitchFamily="2" charset="2"/>
              <a:buChar char="Ø"/>
            </a:pPr>
            <a:r>
              <a:rPr lang="en-US" sz="2400" dirty="0" smtClean="0"/>
              <a:t>Water supply (irrigation)</a:t>
            </a:r>
          </a:p>
          <a:p>
            <a:pPr>
              <a:lnSpc>
                <a:spcPct val="200000"/>
              </a:lnSpc>
              <a:buFont typeface="Wingdings" pitchFamily="2" charset="2"/>
              <a:buChar char="Ø"/>
            </a:pPr>
            <a:r>
              <a:rPr lang="en-US" sz="2400" dirty="0" smtClean="0"/>
              <a:t>Soil fertility (use of fertilizers)</a:t>
            </a:r>
          </a:p>
          <a:p>
            <a:pPr>
              <a:lnSpc>
                <a:spcPct val="200000"/>
              </a:lnSpc>
              <a:buFont typeface="Wingdings" pitchFamily="2" charset="2"/>
              <a:buChar char="Ø"/>
            </a:pPr>
            <a:r>
              <a:rPr lang="en-US" sz="2400" dirty="0" smtClean="0"/>
              <a:t>Cultivation practices</a:t>
            </a:r>
          </a:p>
          <a:p>
            <a:pPr>
              <a:lnSpc>
                <a:spcPct val="200000"/>
              </a:lnSpc>
              <a:buFont typeface="Wingdings" pitchFamily="2" charset="2"/>
              <a:buChar char="Ø"/>
            </a:pPr>
            <a:r>
              <a:rPr lang="en-US" sz="2400" dirty="0" smtClean="0"/>
              <a:t>Use of agro chemicals (pesticides and herbicides)</a:t>
            </a:r>
            <a:endParaRPr lang="en-IN" sz="2400" dirty="0"/>
          </a:p>
        </p:txBody>
      </p:sp>
      <p:sp>
        <p:nvSpPr>
          <p:cNvPr id="4" name="Slide Number Placeholder 3"/>
          <p:cNvSpPr>
            <a:spLocks noGrp="1"/>
          </p:cNvSpPr>
          <p:nvPr>
            <p:ph type="sldNum" sz="quarter" idx="12"/>
          </p:nvPr>
        </p:nvSpPr>
        <p:spPr/>
        <p:txBody>
          <a:bodyPr/>
          <a:lstStyle/>
          <a:p>
            <a:fld id="{E39F28B7-028F-44E1-9E22-5AA808F367D3}" type="slidenum">
              <a:rPr lang="en-GB" smtClean="0">
                <a:solidFill>
                  <a:srgbClr val="000000"/>
                </a:solidFill>
              </a:rPr>
              <a:pPr/>
              <a:t>9</a:t>
            </a:fld>
            <a:endParaRPr lang="en-GB">
              <a:solidFill>
                <a:srgbClr val="000000"/>
              </a:solidFill>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heme10">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1_Theme10">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2_Theme10">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2_Default Design">
  <a:themeElements>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fontScheme name="Default Design">
      <a:majorFont>
        <a:latin typeface="Arial"/>
        <a:ea typeface=""/>
        <a:cs typeface="Arial"/>
      </a:majorFont>
      <a:minorFont>
        <a:latin typeface="Arial"/>
        <a:ea typeface=""/>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6.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Digital Dots</Template>
  <TotalTime>3379</TotalTime>
  <Words>957</Words>
  <Application>Microsoft Office PowerPoint</Application>
  <PresentationFormat>On-screen Show (4:3)</PresentationFormat>
  <Paragraphs>112</Paragraphs>
  <Slides>15</Slides>
  <Notes>0</Notes>
  <HiddenSlides>0</HiddenSlides>
  <MMClips>0</MMClips>
  <ScaleCrop>false</ScaleCrop>
  <HeadingPairs>
    <vt:vector size="6" baseType="variant">
      <vt:variant>
        <vt:lpstr>Fonts Used</vt:lpstr>
      </vt:variant>
      <vt:variant>
        <vt:i4>3</vt:i4>
      </vt:variant>
      <vt:variant>
        <vt:lpstr>Theme</vt:lpstr>
      </vt:variant>
      <vt:variant>
        <vt:i4>4</vt:i4>
      </vt:variant>
      <vt:variant>
        <vt:lpstr>Slide Titles</vt:lpstr>
      </vt:variant>
      <vt:variant>
        <vt:i4>15</vt:i4>
      </vt:variant>
    </vt:vector>
  </HeadingPairs>
  <TitlesOfParts>
    <vt:vector size="22" baseType="lpstr">
      <vt:lpstr>Arial</vt:lpstr>
      <vt:lpstr>Calibri</vt:lpstr>
      <vt:lpstr>Wingdings</vt:lpstr>
      <vt:lpstr>Theme10</vt:lpstr>
      <vt:lpstr>1_Theme10</vt:lpstr>
      <vt:lpstr>2_Theme10</vt:lpstr>
      <vt:lpstr>2_Default Design</vt:lpstr>
      <vt:lpstr>Post Harvest Technology</vt:lpstr>
      <vt:lpstr>Post-harvest technology/Post-harvest management</vt:lpstr>
      <vt:lpstr>Cont’d…</vt:lpstr>
      <vt:lpstr>Activities involved in the post-harvest system</vt:lpstr>
      <vt:lpstr>Importance of post-harvest technology/processing</vt:lpstr>
      <vt:lpstr>Stages of a whole post-harvest system</vt:lpstr>
      <vt:lpstr>Post-harvest losses</vt:lpstr>
      <vt:lpstr>Factors affecting postharvest losses</vt:lpstr>
      <vt:lpstr>Pre-harvest production practices </vt:lpstr>
      <vt:lpstr>Harvesting and field handling </vt:lpstr>
      <vt:lpstr>Packing or packaging</vt:lpstr>
      <vt:lpstr>Storage</vt:lpstr>
      <vt:lpstr>Transportation</vt:lpstr>
      <vt:lpstr>Causes of mechanical damage</vt:lpstr>
      <vt:lpstr>Market handling</vt:lpstr>
    </vt:vector>
  </TitlesOfParts>
  <Company>AAU</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Mechanization of Kajukatli production system</dc:title>
  <dc:creator>Res</dc:creator>
  <cp:lastModifiedBy>AAU</cp:lastModifiedBy>
  <cp:revision>476</cp:revision>
  <dcterms:created xsi:type="dcterms:W3CDTF">2013-02-18T10:28:44Z</dcterms:created>
  <dcterms:modified xsi:type="dcterms:W3CDTF">2020-04-04T08:14:49Z</dcterms:modified>
</cp:coreProperties>
</file>

<file path=docProps/thumbnail.jpeg>
</file>