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780" r:id="rId4"/>
  </p:sldMasterIdLst>
  <p:notesMasterIdLst>
    <p:notesMasterId r:id="rId20"/>
  </p:notesMasterIdLst>
  <p:handoutMasterIdLst>
    <p:handoutMasterId r:id="rId21"/>
  </p:handoutMasterIdLst>
  <p:sldIdLst>
    <p:sldId id="326" r:id="rId5"/>
    <p:sldId id="370" r:id="rId6"/>
    <p:sldId id="371" r:id="rId7"/>
    <p:sldId id="372" r:id="rId8"/>
    <p:sldId id="374" r:id="rId9"/>
    <p:sldId id="375" r:id="rId10"/>
    <p:sldId id="377" r:id="rId11"/>
    <p:sldId id="378" r:id="rId12"/>
    <p:sldId id="379" r:id="rId13"/>
    <p:sldId id="381" r:id="rId14"/>
    <p:sldId id="380" r:id="rId15"/>
    <p:sldId id="376" r:id="rId16"/>
    <p:sldId id="373" r:id="rId17"/>
    <p:sldId id="382" r:id="rId18"/>
    <p:sldId id="383" r:id="rId19"/>
  </p:sldIdLst>
  <p:sldSz cx="9144000" cy="6858000" type="screen4x3"/>
  <p:notesSz cx="6858000" cy="9296400"/>
  <p:defaultTextStyle>
    <a:defPPr>
      <a:defRPr lang="en-GB"/>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a:srgbClr val="F7E9E7"/>
    <a:srgbClr val="EFCFCC"/>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428" autoAdjust="0"/>
  </p:normalViewPr>
  <p:slideViewPr>
    <p:cSldViewPr>
      <p:cViewPr varScale="1">
        <p:scale>
          <a:sx n="73" d="100"/>
          <a:sy n="73" d="100"/>
        </p:scale>
        <p:origin x="111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54275" name="Rectangle 3"/>
          <p:cNvSpPr>
            <a:spLocks noGrp="1" noChangeArrowheads="1"/>
          </p:cNvSpPr>
          <p:nvPr>
            <p:ph type="dt" sz="quarter" idx="1"/>
          </p:nvPr>
        </p:nvSpPr>
        <p:spPr bwMode="auto">
          <a:xfrm>
            <a:off x="3884613"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54276" name="Rectangle 4"/>
          <p:cNvSpPr>
            <a:spLocks noGrp="1" noChangeArrowheads="1"/>
          </p:cNvSpPr>
          <p:nvPr>
            <p:ph type="ftr" sz="quarter" idx="2"/>
          </p:nvPr>
        </p:nvSpPr>
        <p:spPr bwMode="auto">
          <a:xfrm>
            <a:off x="0"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54277" name="Rectangle 5"/>
          <p:cNvSpPr>
            <a:spLocks noGrp="1" noChangeArrowheads="1"/>
          </p:cNvSpPr>
          <p:nvPr>
            <p:ph type="sldNum" sz="quarter" idx="3"/>
          </p:nvPr>
        </p:nvSpPr>
        <p:spPr bwMode="auto">
          <a:xfrm>
            <a:off x="3884613"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7A79496-DCAE-4F2F-A5D7-B46C2DF1E5E5}" type="slidenum">
              <a:rPr lang="en-GB"/>
              <a:pPr/>
              <a:t>‹#›</a:t>
            </a:fld>
            <a:endParaRPr lang="en-GB"/>
          </a:p>
        </p:txBody>
      </p:sp>
    </p:spTree>
    <p:extLst>
      <p:ext uri="{BB962C8B-B14F-4D97-AF65-F5344CB8AC3E}">
        <p14:creationId xmlns:p14="http://schemas.microsoft.com/office/powerpoint/2010/main" val="39994239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19459" name="Rectangle 3"/>
          <p:cNvSpPr>
            <a:spLocks noGrp="1" noChangeArrowheads="1"/>
          </p:cNvSpPr>
          <p:nvPr>
            <p:ph type="dt" idx="1"/>
          </p:nvPr>
        </p:nvSpPr>
        <p:spPr bwMode="auto">
          <a:xfrm>
            <a:off x="3884613"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19460"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461" name="Rectangle 5"/>
          <p:cNvSpPr>
            <a:spLocks noGrp="1" noChangeArrowheads="1"/>
          </p:cNvSpPr>
          <p:nvPr>
            <p:ph type="body" sz="quarter" idx="3"/>
          </p:nvPr>
        </p:nvSpPr>
        <p:spPr bwMode="auto">
          <a:xfrm>
            <a:off x="685800" y="4416425"/>
            <a:ext cx="54864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9462" name="Rectangle 6"/>
          <p:cNvSpPr>
            <a:spLocks noGrp="1" noChangeArrowheads="1"/>
          </p:cNvSpPr>
          <p:nvPr>
            <p:ph type="ftr" sz="quarter" idx="4"/>
          </p:nvPr>
        </p:nvSpPr>
        <p:spPr bwMode="auto">
          <a:xfrm>
            <a:off x="0"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19463" name="Rectangle 7"/>
          <p:cNvSpPr>
            <a:spLocks noGrp="1" noChangeArrowheads="1"/>
          </p:cNvSpPr>
          <p:nvPr>
            <p:ph type="sldNum" sz="quarter" idx="5"/>
          </p:nvPr>
        </p:nvSpPr>
        <p:spPr bwMode="auto">
          <a:xfrm>
            <a:off x="3884613"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D835B685-F6C5-48D4-B2DA-E34DCBDDA4CA}" type="slidenum">
              <a:rPr lang="en-GB"/>
              <a:pPr/>
              <a:t>‹#›</a:t>
            </a:fld>
            <a:endParaRPr lang="en-GB"/>
          </a:p>
        </p:txBody>
      </p:sp>
    </p:spTree>
    <p:extLst>
      <p:ext uri="{BB962C8B-B14F-4D97-AF65-F5344CB8AC3E}">
        <p14:creationId xmlns:p14="http://schemas.microsoft.com/office/powerpoint/2010/main" val="105147776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0" name="Freeform 7"/>
          <p:cNvSpPr>
            <a:spLocks/>
          </p:cNvSpPr>
          <p:nvPr/>
        </p:nvSpPr>
        <p:spPr bwMode="auto">
          <a:xfrm>
            <a:off x="-38100" y="463550"/>
            <a:ext cx="9182100" cy="6419850"/>
          </a:xfrm>
          <a:custGeom>
            <a:avLst/>
            <a:gdLst/>
            <a:ahLst/>
            <a:cxnLst>
              <a:cxn ang="0">
                <a:pos x="17280" y="12123"/>
              </a:cxn>
              <a:cxn ang="0">
                <a:pos x="0" y="12132"/>
              </a:cxn>
              <a:cxn ang="0">
                <a:pos x="2" y="4163"/>
              </a:cxn>
              <a:cxn ang="0">
                <a:pos x="262" y="3633"/>
              </a:cxn>
              <a:cxn ang="0">
                <a:pos x="567" y="3147"/>
              </a:cxn>
              <a:cxn ang="0">
                <a:pos x="912" y="2704"/>
              </a:cxn>
              <a:cxn ang="0">
                <a:pos x="1295" y="2299"/>
              </a:cxn>
              <a:cxn ang="0">
                <a:pos x="1714" y="1931"/>
              </a:cxn>
              <a:cxn ang="0">
                <a:pos x="2166" y="1602"/>
              </a:cxn>
              <a:cxn ang="0">
                <a:pos x="2649" y="1308"/>
              </a:cxn>
              <a:cxn ang="0">
                <a:pos x="3160" y="1048"/>
              </a:cxn>
              <a:cxn ang="0">
                <a:pos x="3696" y="820"/>
              </a:cxn>
              <a:cxn ang="0">
                <a:pos x="4255" y="623"/>
              </a:cxn>
              <a:cxn ang="0">
                <a:pos x="4835" y="457"/>
              </a:cxn>
              <a:cxn ang="0">
                <a:pos x="5433" y="319"/>
              </a:cxn>
              <a:cxn ang="0">
                <a:pos x="6047" y="207"/>
              </a:cxn>
              <a:cxn ang="0">
                <a:pos x="6673" y="121"/>
              </a:cxn>
              <a:cxn ang="0">
                <a:pos x="7311" y="59"/>
              </a:cxn>
              <a:cxn ang="0">
                <a:pos x="7955" y="19"/>
              </a:cxn>
              <a:cxn ang="0">
                <a:pos x="8605" y="0"/>
              </a:cxn>
              <a:cxn ang="0">
                <a:pos x="9259" y="1"/>
              </a:cxn>
              <a:cxn ang="0">
                <a:pos x="9911" y="20"/>
              </a:cxn>
              <a:cxn ang="0">
                <a:pos x="10562" y="55"/>
              </a:cxn>
              <a:cxn ang="0">
                <a:pos x="11209" y="107"/>
              </a:cxn>
              <a:cxn ang="0">
                <a:pos x="11848" y="172"/>
              </a:cxn>
              <a:cxn ang="0">
                <a:pos x="12477" y="250"/>
              </a:cxn>
              <a:cxn ang="0">
                <a:pos x="13094" y="338"/>
              </a:cxn>
              <a:cxn ang="0">
                <a:pos x="13695" y="435"/>
              </a:cxn>
              <a:cxn ang="0">
                <a:pos x="14280" y="542"/>
              </a:cxn>
              <a:cxn ang="0">
                <a:pos x="14845" y="655"/>
              </a:cxn>
              <a:cxn ang="0">
                <a:pos x="15387" y="772"/>
              </a:cxn>
              <a:cxn ang="0">
                <a:pos x="15904" y="894"/>
              </a:cxn>
              <a:cxn ang="0">
                <a:pos x="16393" y="1019"/>
              </a:cxn>
              <a:cxn ang="0">
                <a:pos x="16853" y="1144"/>
              </a:cxn>
              <a:cxn ang="0">
                <a:pos x="17280" y="1268"/>
              </a:cxn>
              <a:cxn ang="0">
                <a:pos x="17280" y="1980"/>
              </a:cxn>
              <a:cxn ang="0">
                <a:pos x="17280" y="2678"/>
              </a:cxn>
              <a:cxn ang="0">
                <a:pos x="17280" y="3364"/>
              </a:cxn>
              <a:cxn ang="0">
                <a:pos x="17280" y="4043"/>
              </a:cxn>
              <a:cxn ang="0">
                <a:pos x="17280" y="4712"/>
              </a:cxn>
              <a:cxn ang="0">
                <a:pos x="17280" y="5377"/>
              </a:cxn>
              <a:cxn ang="0">
                <a:pos x="17280" y="6038"/>
              </a:cxn>
              <a:cxn ang="0">
                <a:pos x="17280" y="6696"/>
              </a:cxn>
              <a:cxn ang="0">
                <a:pos x="17280" y="7355"/>
              </a:cxn>
              <a:cxn ang="0">
                <a:pos x="17280" y="8015"/>
              </a:cxn>
              <a:cxn ang="0">
                <a:pos x="17280" y="8680"/>
              </a:cxn>
              <a:cxn ang="0">
                <a:pos x="17280" y="9350"/>
              </a:cxn>
              <a:cxn ang="0">
                <a:pos x="17280" y="10027"/>
              </a:cxn>
              <a:cxn ang="0">
                <a:pos x="17280" y="10714"/>
              </a:cxn>
              <a:cxn ang="0">
                <a:pos x="17280" y="11413"/>
              </a:cxn>
              <a:cxn ang="0">
                <a:pos x="17280" y="12123"/>
              </a:cxn>
            </a:cxnLst>
            <a:rect l="0" t="0" r="r" b="b"/>
            <a:pathLst>
              <a:path w="17280" h="12132">
                <a:moveTo>
                  <a:pt x="17280" y="12123"/>
                </a:moveTo>
                <a:lnTo>
                  <a:pt x="0" y="12132"/>
                </a:lnTo>
                <a:lnTo>
                  <a:pt x="2" y="4163"/>
                </a:lnTo>
                <a:lnTo>
                  <a:pt x="262" y="3633"/>
                </a:lnTo>
                <a:lnTo>
                  <a:pt x="567" y="3147"/>
                </a:lnTo>
                <a:lnTo>
                  <a:pt x="912" y="2704"/>
                </a:lnTo>
                <a:lnTo>
                  <a:pt x="1295" y="2299"/>
                </a:lnTo>
                <a:lnTo>
                  <a:pt x="1714" y="1931"/>
                </a:lnTo>
                <a:lnTo>
                  <a:pt x="2166" y="1602"/>
                </a:lnTo>
                <a:lnTo>
                  <a:pt x="2649" y="1308"/>
                </a:lnTo>
                <a:lnTo>
                  <a:pt x="3160" y="1048"/>
                </a:lnTo>
                <a:lnTo>
                  <a:pt x="3696" y="820"/>
                </a:lnTo>
                <a:lnTo>
                  <a:pt x="4255" y="623"/>
                </a:lnTo>
                <a:lnTo>
                  <a:pt x="4835" y="457"/>
                </a:lnTo>
                <a:lnTo>
                  <a:pt x="5433" y="319"/>
                </a:lnTo>
                <a:lnTo>
                  <a:pt x="6047" y="207"/>
                </a:lnTo>
                <a:lnTo>
                  <a:pt x="6673" y="121"/>
                </a:lnTo>
                <a:lnTo>
                  <a:pt x="7311" y="59"/>
                </a:lnTo>
                <a:lnTo>
                  <a:pt x="7955" y="19"/>
                </a:lnTo>
                <a:lnTo>
                  <a:pt x="8605" y="0"/>
                </a:lnTo>
                <a:lnTo>
                  <a:pt x="9259" y="1"/>
                </a:lnTo>
                <a:lnTo>
                  <a:pt x="9911" y="20"/>
                </a:lnTo>
                <a:lnTo>
                  <a:pt x="10562" y="55"/>
                </a:lnTo>
                <a:lnTo>
                  <a:pt x="11209" y="107"/>
                </a:lnTo>
                <a:lnTo>
                  <a:pt x="11848" y="172"/>
                </a:lnTo>
                <a:lnTo>
                  <a:pt x="12477" y="250"/>
                </a:lnTo>
                <a:lnTo>
                  <a:pt x="13094" y="338"/>
                </a:lnTo>
                <a:lnTo>
                  <a:pt x="13695" y="435"/>
                </a:lnTo>
                <a:lnTo>
                  <a:pt x="14280" y="542"/>
                </a:lnTo>
                <a:lnTo>
                  <a:pt x="14845" y="655"/>
                </a:lnTo>
                <a:lnTo>
                  <a:pt x="15387" y="772"/>
                </a:lnTo>
                <a:lnTo>
                  <a:pt x="15904" y="894"/>
                </a:lnTo>
                <a:lnTo>
                  <a:pt x="16393" y="1019"/>
                </a:lnTo>
                <a:lnTo>
                  <a:pt x="16853" y="1144"/>
                </a:lnTo>
                <a:lnTo>
                  <a:pt x="17280" y="1268"/>
                </a:lnTo>
                <a:lnTo>
                  <a:pt x="17280" y="1980"/>
                </a:lnTo>
                <a:lnTo>
                  <a:pt x="17280" y="2678"/>
                </a:lnTo>
                <a:lnTo>
                  <a:pt x="17280" y="3364"/>
                </a:lnTo>
                <a:lnTo>
                  <a:pt x="17280" y="4043"/>
                </a:lnTo>
                <a:lnTo>
                  <a:pt x="17280" y="4712"/>
                </a:lnTo>
                <a:lnTo>
                  <a:pt x="17280" y="5377"/>
                </a:lnTo>
                <a:lnTo>
                  <a:pt x="17280" y="6038"/>
                </a:lnTo>
                <a:lnTo>
                  <a:pt x="17280" y="6696"/>
                </a:lnTo>
                <a:lnTo>
                  <a:pt x="17280" y="7355"/>
                </a:lnTo>
                <a:lnTo>
                  <a:pt x="17280" y="8015"/>
                </a:lnTo>
                <a:lnTo>
                  <a:pt x="17280" y="8680"/>
                </a:lnTo>
                <a:lnTo>
                  <a:pt x="17280" y="9350"/>
                </a:lnTo>
                <a:lnTo>
                  <a:pt x="17280" y="10027"/>
                </a:lnTo>
                <a:lnTo>
                  <a:pt x="17280" y="10714"/>
                </a:lnTo>
                <a:lnTo>
                  <a:pt x="17280" y="11413"/>
                </a:lnTo>
                <a:lnTo>
                  <a:pt x="17280" y="12123"/>
                </a:ln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2" name="Title 1"/>
          <p:cNvSpPr>
            <a:spLocks noGrp="1"/>
          </p:cNvSpPr>
          <p:nvPr>
            <p:ph type="ctrTitle"/>
          </p:nvPr>
        </p:nvSpPr>
        <p:spPr>
          <a:xfrm>
            <a:off x="685800" y="1143000"/>
            <a:ext cx="7772400" cy="646331"/>
          </a:xfrm>
        </p:spPr>
        <p:txBody>
          <a:bodyPr>
            <a:normAutofit/>
          </a:bodyPr>
          <a:lstStyle>
            <a:lvl1pPr algn="r">
              <a:defRPr sz="3600">
                <a:solidFill>
                  <a:schemeClr val="accent3">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1828800"/>
            <a:ext cx="7772400" cy="461665"/>
          </a:xfrm>
        </p:spPr>
        <p:txBody>
          <a:bodyPr>
            <a:normAutofit/>
          </a:bodyPr>
          <a:lstStyle>
            <a:lvl1pPr marL="0" indent="0" algn="r">
              <a:buNone/>
              <a:defRPr sz="2400">
                <a:solidFill>
                  <a:schemeClr val="accent5">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6324600"/>
            <a:ext cx="2133600" cy="365125"/>
          </a:xfrm>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
        <p:nvSpPr>
          <p:cNvPr id="45" name="Freeform 9"/>
          <p:cNvSpPr>
            <a:spLocks/>
          </p:cNvSpPr>
          <p:nvPr/>
        </p:nvSpPr>
        <p:spPr bwMode="auto">
          <a:xfrm flipV="1">
            <a:off x="-25400" y="4889500"/>
            <a:ext cx="8839200" cy="3276600"/>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46" name="Freeform 8"/>
          <p:cNvSpPr>
            <a:spLocks/>
          </p:cNvSpPr>
          <p:nvPr/>
        </p:nvSpPr>
        <p:spPr bwMode="auto">
          <a:xfrm flipV="1">
            <a:off x="-25400" y="4786406"/>
            <a:ext cx="9144000" cy="3227294"/>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48" name="Freeform 5"/>
          <p:cNvSpPr>
            <a:spLocks/>
          </p:cNvSpPr>
          <p:nvPr/>
        </p:nvSpPr>
        <p:spPr bwMode="auto">
          <a:xfrm>
            <a:off x="1588" y="268288"/>
            <a:ext cx="9142413" cy="1760538"/>
          </a:xfrm>
          <a:custGeom>
            <a:avLst/>
            <a:gdLst/>
            <a:ahLst/>
            <a:cxnLst>
              <a:cxn ang="0">
                <a:pos x="16021" y="1568"/>
              </a:cxn>
              <a:cxn ang="0">
                <a:pos x="13697" y="1059"/>
              </a:cxn>
              <a:cxn ang="0">
                <a:pos x="11579" y="742"/>
              </a:cxn>
              <a:cxn ang="0">
                <a:pos x="9687" y="572"/>
              </a:cxn>
              <a:cxn ang="0">
                <a:pos x="7979" y="551"/>
              </a:cxn>
              <a:cxn ang="0">
                <a:pos x="6478" y="636"/>
              </a:cxn>
              <a:cxn ang="0">
                <a:pos x="5163" y="806"/>
              </a:cxn>
              <a:cxn ang="0">
                <a:pos x="4031" y="1059"/>
              </a:cxn>
              <a:cxn ang="0">
                <a:pos x="3044" y="1377"/>
              </a:cxn>
              <a:cxn ang="0">
                <a:pos x="2221" y="1716"/>
              </a:cxn>
              <a:cxn ang="0">
                <a:pos x="1543" y="2055"/>
              </a:cxn>
              <a:cxn ang="0">
                <a:pos x="987" y="2415"/>
              </a:cxn>
              <a:cxn ang="0">
                <a:pos x="576" y="2733"/>
              </a:cxn>
              <a:cxn ang="0">
                <a:pos x="288" y="2987"/>
              </a:cxn>
              <a:cxn ang="0">
                <a:pos x="82" y="3199"/>
              </a:cxn>
              <a:cxn ang="0">
                <a:pos x="0" y="3305"/>
              </a:cxn>
              <a:cxn ang="0">
                <a:pos x="0" y="3305"/>
              </a:cxn>
              <a:cxn ang="0">
                <a:pos x="82" y="3178"/>
              </a:cxn>
              <a:cxn ang="0">
                <a:pos x="267" y="2945"/>
              </a:cxn>
              <a:cxn ang="0">
                <a:pos x="535" y="2648"/>
              </a:cxn>
              <a:cxn ang="0">
                <a:pos x="946" y="2289"/>
              </a:cxn>
              <a:cxn ang="0">
                <a:pos x="1460" y="1886"/>
              </a:cxn>
              <a:cxn ang="0">
                <a:pos x="2118" y="1483"/>
              </a:cxn>
              <a:cxn ang="0">
                <a:pos x="2921" y="1081"/>
              </a:cxn>
              <a:cxn ang="0">
                <a:pos x="3887" y="720"/>
              </a:cxn>
              <a:cxn ang="0">
                <a:pos x="5018" y="403"/>
              </a:cxn>
              <a:cxn ang="0">
                <a:pos x="6335" y="170"/>
              </a:cxn>
              <a:cxn ang="0">
                <a:pos x="7836" y="22"/>
              </a:cxn>
              <a:cxn ang="0">
                <a:pos x="9543" y="22"/>
              </a:cxn>
              <a:cxn ang="0">
                <a:pos x="11476" y="149"/>
              </a:cxn>
              <a:cxn ang="0">
                <a:pos x="13615" y="424"/>
              </a:cxn>
              <a:cxn ang="0">
                <a:pos x="15980" y="911"/>
              </a:cxn>
              <a:cxn ang="0">
                <a:pos x="17276" y="1251"/>
              </a:cxn>
              <a:cxn ang="0">
                <a:pos x="17276" y="1356"/>
              </a:cxn>
              <a:cxn ang="0">
                <a:pos x="17276" y="1547"/>
              </a:cxn>
              <a:cxn ang="0">
                <a:pos x="17276" y="1886"/>
              </a:cxn>
            </a:cxnLst>
            <a:rect l="0" t="0" r="r" b="b"/>
            <a:pathLst>
              <a:path w="17276" h="3326">
                <a:moveTo>
                  <a:pt x="17276" y="1886"/>
                </a:moveTo>
                <a:lnTo>
                  <a:pt x="16021" y="1568"/>
                </a:lnTo>
                <a:lnTo>
                  <a:pt x="14829" y="1293"/>
                </a:lnTo>
                <a:lnTo>
                  <a:pt x="13697" y="1059"/>
                </a:lnTo>
                <a:lnTo>
                  <a:pt x="12607" y="890"/>
                </a:lnTo>
                <a:lnTo>
                  <a:pt x="11579" y="742"/>
                </a:lnTo>
                <a:lnTo>
                  <a:pt x="10612" y="636"/>
                </a:lnTo>
                <a:lnTo>
                  <a:pt x="9687" y="572"/>
                </a:lnTo>
                <a:lnTo>
                  <a:pt x="8802" y="551"/>
                </a:lnTo>
                <a:lnTo>
                  <a:pt x="7979" y="551"/>
                </a:lnTo>
                <a:lnTo>
                  <a:pt x="7219" y="572"/>
                </a:lnTo>
                <a:lnTo>
                  <a:pt x="6478" y="636"/>
                </a:lnTo>
                <a:lnTo>
                  <a:pt x="5800" y="700"/>
                </a:lnTo>
                <a:lnTo>
                  <a:pt x="5163" y="806"/>
                </a:lnTo>
                <a:lnTo>
                  <a:pt x="4565" y="932"/>
                </a:lnTo>
                <a:lnTo>
                  <a:pt x="4031" y="1059"/>
                </a:lnTo>
                <a:lnTo>
                  <a:pt x="3517" y="1207"/>
                </a:lnTo>
                <a:lnTo>
                  <a:pt x="3044" y="1377"/>
                </a:lnTo>
                <a:lnTo>
                  <a:pt x="2612" y="1526"/>
                </a:lnTo>
                <a:lnTo>
                  <a:pt x="2221" y="1716"/>
                </a:lnTo>
                <a:lnTo>
                  <a:pt x="1851" y="1886"/>
                </a:lnTo>
                <a:lnTo>
                  <a:pt x="1543" y="2055"/>
                </a:lnTo>
                <a:lnTo>
                  <a:pt x="1254" y="2246"/>
                </a:lnTo>
                <a:lnTo>
                  <a:pt x="987" y="2415"/>
                </a:lnTo>
                <a:lnTo>
                  <a:pt x="781" y="2564"/>
                </a:lnTo>
                <a:lnTo>
                  <a:pt x="576" y="2733"/>
                </a:lnTo>
                <a:lnTo>
                  <a:pt x="412" y="2860"/>
                </a:lnTo>
                <a:lnTo>
                  <a:pt x="288" y="2987"/>
                </a:lnTo>
                <a:lnTo>
                  <a:pt x="164" y="3093"/>
                </a:lnTo>
                <a:lnTo>
                  <a:pt x="82" y="3199"/>
                </a:lnTo>
                <a:lnTo>
                  <a:pt x="41" y="3263"/>
                </a:lnTo>
                <a:lnTo>
                  <a:pt x="0" y="3305"/>
                </a:lnTo>
                <a:lnTo>
                  <a:pt x="0" y="3326"/>
                </a:lnTo>
                <a:lnTo>
                  <a:pt x="0" y="3305"/>
                </a:lnTo>
                <a:lnTo>
                  <a:pt x="21" y="3263"/>
                </a:lnTo>
                <a:lnTo>
                  <a:pt x="82" y="3178"/>
                </a:lnTo>
                <a:lnTo>
                  <a:pt x="164" y="3073"/>
                </a:lnTo>
                <a:lnTo>
                  <a:pt x="267" y="2945"/>
                </a:lnTo>
                <a:lnTo>
                  <a:pt x="390" y="2818"/>
                </a:lnTo>
                <a:lnTo>
                  <a:pt x="535" y="2648"/>
                </a:lnTo>
                <a:lnTo>
                  <a:pt x="720" y="2479"/>
                </a:lnTo>
                <a:lnTo>
                  <a:pt x="946" y="2289"/>
                </a:lnTo>
                <a:lnTo>
                  <a:pt x="1172" y="2097"/>
                </a:lnTo>
                <a:lnTo>
                  <a:pt x="1460" y="1886"/>
                </a:lnTo>
                <a:lnTo>
                  <a:pt x="1768" y="1696"/>
                </a:lnTo>
                <a:lnTo>
                  <a:pt x="2118" y="1483"/>
                </a:lnTo>
                <a:lnTo>
                  <a:pt x="2509" y="1271"/>
                </a:lnTo>
                <a:lnTo>
                  <a:pt x="2921" y="1081"/>
                </a:lnTo>
                <a:lnTo>
                  <a:pt x="3394" y="890"/>
                </a:lnTo>
                <a:lnTo>
                  <a:pt x="3887" y="720"/>
                </a:lnTo>
                <a:lnTo>
                  <a:pt x="4442" y="551"/>
                </a:lnTo>
                <a:lnTo>
                  <a:pt x="5018" y="403"/>
                </a:lnTo>
                <a:lnTo>
                  <a:pt x="5656" y="275"/>
                </a:lnTo>
                <a:lnTo>
                  <a:pt x="6335" y="170"/>
                </a:lnTo>
                <a:lnTo>
                  <a:pt x="7075" y="85"/>
                </a:lnTo>
                <a:lnTo>
                  <a:pt x="7836" y="22"/>
                </a:lnTo>
                <a:lnTo>
                  <a:pt x="8679" y="0"/>
                </a:lnTo>
                <a:lnTo>
                  <a:pt x="9543" y="22"/>
                </a:lnTo>
                <a:lnTo>
                  <a:pt x="10489" y="64"/>
                </a:lnTo>
                <a:lnTo>
                  <a:pt x="11476" y="149"/>
                </a:lnTo>
                <a:lnTo>
                  <a:pt x="12505" y="255"/>
                </a:lnTo>
                <a:lnTo>
                  <a:pt x="13615" y="424"/>
                </a:lnTo>
                <a:lnTo>
                  <a:pt x="14767" y="657"/>
                </a:lnTo>
                <a:lnTo>
                  <a:pt x="15980" y="911"/>
                </a:lnTo>
                <a:lnTo>
                  <a:pt x="17276" y="1229"/>
                </a:lnTo>
                <a:lnTo>
                  <a:pt x="17276" y="1251"/>
                </a:lnTo>
                <a:lnTo>
                  <a:pt x="17276" y="1293"/>
                </a:lnTo>
                <a:lnTo>
                  <a:pt x="17276" y="1356"/>
                </a:lnTo>
                <a:lnTo>
                  <a:pt x="17276" y="1441"/>
                </a:lnTo>
                <a:lnTo>
                  <a:pt x="17276" y="1547"/>
                </a:lnTo>
                <a:lnTo>
                  <a:pt x="17276" y="1696"/>
                </a:lnTo>
                <a:lnTo>
                  <a:pt x="17276" y="1886"/>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49" name="Freeform 6"/>
          <p:cNvSpPr>
            <a:spLocks/>
          </p:cNvSpPr>
          <p:nvPr/>
        </p:nvSpPr>
        <p:spPr bwMode="auto">
          <a:xfrm>
            <a:off x="523875" y="190500"/>
            <a:ext cx="8620125" cy="1658938"/>
          </a:xfrm>
          <a:custGeom>
            <a:avLst/>
            <a:gdLst/>
            <a:ahLst/>
            <a:cxnLst>
              <a:cxn ang="0">
                <a:pos x="15096" y="1483"/>
              </a:cxn>
              <a:cxn ang="0">
                <a:pos x="12916" y="1017"/>
              </a:cxn>
              <a:cxn ang="0">
                <a:pos x="10921" y="699"/>
              </a:cxn>
              <a:cxn ang="0">
                <a:pos x="9132" y="551"/>
              </a:cxn>
              <a:cxn ang="0">
                <a:pos x="7528" y="509"/>
              </a:cxn>
              <a:cxn ang="0">
                <a:pos x="6109" y="593"/>
              </a:cxn>
              <a:cxn ang="0">
                <a:pos x="4874" y="762"/>
              </a:cxn>
              <a:cxn ang="0">
                <a:pos x="3785" y="996"/>
              </a:cxn>
              <a:cxn ang="0">
                <a:pos x="2859" y="1293"/>
              </a:cxn>
              <a:cxn ang="0">
                <a:pos x="2098" y="1610"/>
              </a:cxn>
              <a:cxn ang="0">
                <a:pos x="1440" y="1949"/>
              </a:cxn>
              <a:cxn ang="0">
                <a:pos x="947" y="2267"/>
              </a:cxn>
              <a:cxn ang="0">
                <a:pos x="556" y="2563"/>
              </a:cxn>
              <a:cxn ang="0">
                <a:pos x="267" y="2818"/>
              </a:cxn>
              <a:cxn ang="0">
                <a:pos x="83" y="3008"/>
              </a:cxn>
              <a:cxn ang="0">
                <a:pos x="0" y="3114"/>
              </a:cxn>
              <a:cxn ang="0">
                <a:pos x="0" y="3114"/>
              </a:cxn>
              <a:cxn ang="0">
                <a:pos x="83" y="2987"/>
              </a:cxn>
              <a:cxn ang="0">
                <a:pos x="247" y="2776"/>
              </a:cxn>
              <a:cxn ang="0">
                <a:pos x="515" y="2500"/>
              </a:cxn>
              <a:cxn ang="0">
                <a:pos x="885" y="2161"/>
              </a:cxn>
              <a:cxn ang="0">
                <a:pos x="1379" y="1780"/>
              </a:cxn>
              <a:cxn ang="0">
                <a:pos x="1995" y="1399"/>
              </a:cxn>
              <a:cxn ang="0">
                <a:pos x="2757" y="1017"/>
              </a:cxn>
              <a:cxn ang="0">
                <a:pos x="3661" y="678"/>
              </a:cxn>
              <a:cxn ang="0">
                <a:pos x="4731" y="381"/>
              </a:cxn>
              <a:cxn ang="0">
                <a:pos x="5985" y="170"/>
              </a:cxn>
              <a:cxn ang="0">
                <a:pos x="7404" y="42"/>
              </a:cxn>
              <a:cxn ang="0">
                <a:pos x="9009" y="22"/>
              </a:cxn>
              <a:cxn ang="0">
                <a:pos x="10818" y="127"/>
              </a:cxn>
              <a:cxn ang="0">
                <a:pos x="12834" y="403"/>
              </a:cxn>
              <a:cxn ang="0">
                <a:pos x="15075" y="868"/>
              </a:cxn>
              <a:cxn ang="0">
                <a:pos x="16289" y="1186"/>
              </a:cxn>
              <a:cxn ang="0">
                <a:pos x="16289" y="1271"/>
              </a:cxn>
              <a:cxn ang="0">
                <a:pos x="16289" y="1461"/>
              </a:cxn>
              <a:cxn ang="0">
                <a:pos x="16289" y="1780"/>
              </a:cxn>
            </a:cxnLst>
            <a:rect l="0" t="0" r="r" b="b"/>
            <a:pathLst>
              <a:path w="16289" h="3135">
                <a:moveTo>
                  <a:pt x="16289" y="1780"/>
                </a:moveTo>
                <a:lnTo>
                  <a:pt x="15096" y="1483"/>
                </a:lnTo>
                <a:lnTo>
                  <a:pt x="13985" y="1229"/>
                </a:lnTo>
                <a:lnTo>
                  <a:pt x="12916" y="1017"/>
                </a:lnTo>
                <a:lnTo>
                  <a:pt x="11888" y="826"/>
                </a:lnTo>
                <a:lnTo>
                  <a:pt x="10921" y="699"/>
                </a:lnTo>
                <a:lnTo>
                  <a:pt x="9996" y="615"/>
                </a:lnTo>
                <a:lnTo>
                  <a:pt x="9132" y="551"/>
                </a:lnTo>
                <a:lnTo>
                  <a:pt x="8309" y="509"/>
                </a:lnTo>
                <a:lnTo>
                  <a:pt x="7528" y="509"/>
                </a:lnTo>
                <a:lnTo>
                  <a:pt x="6808" y="551"/>
                </a:lnTo>
                <a:lnTo>
                  <a:pt x="6109" y="593"/>
                </a:lnTo>
                <a:lnTo>
                  <a:pt x="5471" y="678"/>
                </a:lnTo>
                <a:lnTo>
                  <a:pt x="4874" y="762"/>
                </a:lnTo>
                <a:lnTo>
                  <a:pt x="4319" y="868"/>
                </a:lnTo>
                <a:lnTo>
                  <a:pt x="3785" y="996"/>
                </a:lnTo>
                <a:lnTo>
                  <a:pt x="3312" y="1144"/>
                </a:lnTo>
                <a:lnTo>
                  <a:pt x="2859" y="1293"/>
                </a:lnTo>
                <a:lnTo>
                  <a:pt x="2468" y="1441"/>
                </a:lnTo>
                <a:lnTo>
                  <a:pt x="2098" y="1610"/>
                </a:lnTo>
                <a:lnTo>
                  <a:pt x="1748" y="1780"/>
                </a:lnTo>
                <a:lnTo>
                  <a:pt x="1440" y="1949"/>
                </a:lnTo>
                <a:lnTo>
                  <a:pt x="1172" y="2119"/>
                </a:lnTo>
                <a:lnTo>
                  <a:pt x="947" y="2267"/>
                </a:lnTo>
                <a:lnTo>
                  <a:pt x="720" y="2415"/>
                </a:lnTo>
                <a:lnTo>
                  <a:pt x="556" y="2563"/>
                </a:lnTo>
                <a:lnTo>
                  <a:pt x="391" y="2712"/>
                </a:lnTo>
                <a:lnTo>
                  <a:pt x="267" y="2818"/>
                </a:lnTo>
                <a:lnTo>
                  <a:pt x="165" y="2924"/>
                </a:lnTo>
                <a:lnTo>
                  <a:pt x="83" y="3008"/>
                </a:lnTo>
                <a:lnTo>
                  <a:pt x="41" y="3072"/>
                </a:lnTo>
                <a:lnTo>
                  <a:pt x="0" y="3114"/>
                </a:lnTo>
                <a:lnTo>
                  <a:pt x="0" y="3135"/>
                </a:lnTo>
                <a:lnTo>
                  <a:pt x="0" y="3114"/>
                </a:lnTo>
                <a:lnTo>
                  <a:pt x="21" y="3072"/>
                </a:lnTo>
                <a:lnTo>
                  <a:pt x="83" y="2987"/>
                </a:lnTo>
                <a:lnTo>
                  <a:pt x="144" y="2902"/>
                </a:lnTo>
                <a:lnTo>
                  <a:pt x="247" y="2776"/>
                </a:lnTo>
                <a:lnTo>
                  <a:pt x="370" y="2648"/>
                </a:lnTo>
                <a:lnTo>
                  <a:pt x="515" y="2500"/>
                </a:lnTo>
                <a:lnTo>
                  <a:pt x="679" y="2331"/>
                </a:lnTo>
                <a:lnTo>
                  <a:pt x="885" y="2161"/>
                </a:lnTo>
                <a:lnTo>
                  <a:pt x="1111" y="1970"/>
                </a:lnTo>
                <a:lnTo>
                  <a:pt x="1379" y="1780"/>
                </a:lnTo>
                <a:lnTo>
                  <a:pt x="1666" y="1589"/>
                </a:lnTo>
                <a:lnTo>
                  <a:pt x="1995" y="1399"/>
                </a:lnTo>
                <a:lnTo>
                  <a:pt x="2366" y="1207"/>
                </a:lnTo>
                <a:lnTo>
                  <a:pt x="2757" y="1017"/>
                </a:lnTo>
                <a:lnTo>
                  <a:pt x="3188" y="848"/>
                </a:lnTo>
                <a:lnTo>
                  <a:pt x="3661" y="678"/>
                </a:lnTo>
                <a:lnTo>
                  <a:pt x="4176" y="529"/>
                </a:lnTo>
                <a:lnTo>
                  <a:pt x="4731" y="381"/>
                </a:lnTo>
                <a:lnTo>
                  <a:pt x="5327" y="254"/>
                </a:lnTo>
                <a:lnTo>
                  <a:pt x="5985" y="170"/>
                </a:lnTo>
                <a:lnTo>
                  <a:pt x="6664" y="84"/>
                </a:lnTo>
                <a:lnTo>
                  <a:pt x="7404" y="42"/>
                </a:lnTo>
                <a:lnTo>
                  <a:pt x="8165" y="0"/>
                </a:lnTo>
                <a:lnTo>
                  <a:pt x="9009" y="22"/>
                </a:lnTo>
                <a:lnTo>
                  <a:pt x="9893" y="64"/>
                </a:lnTo>
                <a:lnTo>
                  <a:pt x="10818" y="127"/>
                </a:lnTo>
                <a:lnTo>
                  <a:pt x="11806" y="254"/>
                </a:lnTo>
                <a:lnTo>
                  <a:pt x="12834" y="403"/>
                </a:lnTo>
                <a:lnTo>
                  <a:pt x="13924" y="615"/>
                </a:lnTo>
                <a:lnTo>
                  <a:pt x="15075" y="868"/>
                </a:lnTo>
                <a:lnTo>
                  <a:pt x="16289" y="1165"/>
                </a:lnTo>
                <a:lnTo>
                  <a:pt x="16289" y="1186"/>
                </a:lnTo>
                <a:lnTo>
                  <a:pt x="16289" y="1229"/>
                </a:lnTo>
                <a:lnTo>
                  <a:pt x="16289" y="1271"/>
                </a:lnTo>
                <a:lnTo>
                  <a:pt x="16289" y="1355"/>
                </a:lnTo>
                <a:lnTo>
                  <a:pt x="16289" y="1461"/>
                </a:lnTo>
                <a:lnTo>
                  <a:pt x="16289" y="1610"/>
                </a:lnTo>
                <a:lnTo>
                  <a:pt x="16289" y="178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Tree>
    <p:extLst>
      <p:ext uri="{BB962C8B-B14F-4D97-AF65-F5344CB8AC3E}">
        <p14:creationId xmlns:p14="http://schemas.microsoft.com/office/powerpoint/2010/main" val="145158825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3763493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5479051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0" name="Freeform 7"/>
          <p:cNvSpPr>
            <a:spLocks/>
          </p:cNvSpPr>
          <p:nvPr/>
        </p:nvSpPr>
        <p:spPr bwMode="auto">
          <a:xfrm>
            <a:off x="-38100" y="463550"/>
            <a:ext cx="9182100" cy="6419850"/>
          </a:xfrm>
          <a:custGeom>
            <a:avLst/>
            <a:gdLst/>
            <a:ahLst/>
            <a:cxnLst>
              <a:cxn ang="0">
                <a:pos x="17280" y="12123"/>
              </a:cxn>
              <a:cxn ang="0">
                <a:pos x="0" y="12132"/>
              </a:cxn>
              <a:cxn ang="0">
                <a:pos x="2" y="4163"/>
              </a:cxn>
              <a:cxn ang="0">
                <a:pos x="262" y="3633"/>
              </a:cxn>
              <a:cxn ang="0">
                <a:pos x="567" y="3147"/>
              </a:cxn>
              <a:cxn ang="0">
                <a:pos x="912" y="2704"/>
              </a:cxn>
              <a:cxn ang="0">
                <a:pos x="1295" y="2299"/>
              </a:cxn>
              <a:cxn ang="0">
                <a:pos x="1714" y="1931"/>
              </a:cxn>
              <a:cxn ang="0">
                <a:pos x="2166" y="1602"/>
              </a:cxn>
              <a:cxn ang="0">
                <a:pos x="2649" y="1308"/>
              </a:cxn>
              <a:cxn ang="0">
                <a:pos x="3160" y="1048"/>
              </a:cxn>
              <a:cxn ang="0">
                <a:pos x="3696" y="820"/>
              </a:cxn>
              <a:cxn ang="0">
                <a:pos x="4255" y="623"/>
              </a:cxn>
              <a:cxn ang="0">
                <a:pos x="4835" y="457"/>
              </a:cxn>
              <a:cxn ang="0">
                <a:pos x="5433" y="319"/>
              </a:cxn>
              <a:cxn ang="0">
                <a:pos x="6047" y="207"/>
              </a:cxn>
              <a:cxn ang="0">
                <a:pos x="6673" y="121"/>
              </a:cxn>
              <a:cxn ang="0">
                <a:pos x="7311" y="59"/>
              </a:cxn>
              <a:cxn ang="0">
                <a:pos x="7955" y="19"/>
              </a:cxn>
              <a:cxn ang="0">
                <a:pos x="8605" y="0"/>
              </a:cxn>
              <a:cxn ang="0">
                <a:pos x="9259" y="1"/>
              </a:cxn>
              <a:cxn ang="0">
                <a:pos x="9911" y="20"/>
              </a:cxn>
              <a:cxn ang="0">
                <a:pos x="10562" y="55"/>
              </a:cxn>
              <a:cxn ang="0">
                <a:pos x="11209" y="107"/>
              </a:cxn>
              <a:cxn ang="0">
                <a:pos x="11848" y="172"/>
              </a:cxn>
              <a:cxn ang="0">
                <a:pos x="12477" y="250"/>
              </a:cxn>
              <a:cxn ang="0">
                <a:pos x="13094" y="338"/>
              </a:cxn>
              <a:cxn ang="0">
                <a:pos x="13695" y="435"/>
              </a:cxn>
              <a:cxn ang="0">
                <a:pos x="14280" y="542"/>
              </a:cxn>
              <a:cxn ang="0">
                <a:pos x="14845" y="655"/>
              </a:cxn>
              <a:cxn ang="0">
                <a:pos x="15387" y="772"/>
              </a:cxn>
              <a:cxn ang="0">
                <a:pos x="15904" y="894"/>
              </a:cxn>
              <a:cxn ang="0">
                <a:pos x="16393" y="1019"/>
              </a:cxn>
              <a:cxn ang="0">
                <a:pos x="16853" y="1144"/>
              </a:cxn>
              <a:cxn ang="0">
                <a:pos x="17280" y="1268"/>
              </a:cxn>
              <a:cxn ang="0">
                <a:pos x="17280" y="1980"/>
              </a:cxn>
              <a:cxn ang="0">
                <a:pos x="17280" y="2678"/>
              </a:cxn>
              <a:cxn ang="0">
                <a:pos x="17280" y="3364"/>
              </a:cxn>
              <a:cxn ang="0">
                <a:pos x="17280" y="4043"/>
              </a:cxn>
              <a:cxn ang="0">
                <a:pos x="17280" y="4712"/>
              </a:cxn>
              <a:cxn ang="0">
                <a:pos x="17280" y="5377"/>
              </a:cxn>
              <a:cxn ang="0">
                <a:pos x="17280" y="6038"/>
              </a:cxn>
              <a:cxn ang="0">
                <a:pos x="17280" y="6696"/>
              </a:cxn>
              <a:cxn ang="0">
                <a:pos x="17280" y="7355"/>
              </a:cxn>
              <a:cxn ang="0">
                <a:pos x="17280" y="8015"/>
              </a:cxn>
              <a:cxn ang="0">
                <a:pos x="17280" y="8680"/>
              </a:cxn>
              <a:cxn ang="0">
                <a:pos x="17280" y="9350"/>
              </a:cxn>
              <a:cxn ang="0">
                <a:pos x="17280" y="10027"/>
              </a:cxn>
              <a:cxn ang="0">
                <a:pos x="17280" y="10714"/>
              </a:cxn>
              <a:cxn ang="0">
                <a:pos x="17280" y="11413"/>
              </a:cxn>
              <a:cxn ang="0">
                <a:pos x="17280" y="12123"/>
              </a:cxn>
            </a:cxnLst>
            <a:rect l="0" t="0" r="r" b="b"/>
            <a:pathLst>
              <a:path w="17280" h="12132">
                <a:moveTo>
                  <a:pt x="17280" y="12123"/>
                </a:moveTo>
                <a:lnTo>
                  <a:pt x="0" y="12132"/>
                </a:lnTo>
                <a:lnTo>
                  <a:pt x="2" y="4163"/>
                </a:lnTo>
                <a:lnTo>
                  <a:pt x="262" y="3633"/>
                </a:lnTo>
                <a:lnTo>
                  <a:pt x="567" y="3147"/>
                </a:lnTo>
                <a:lnTo>
                  <a:pt x="912" y="2704"/>
                </a:lnTo>
                <a:lnTo>
                  <a:pt x="1295" y="2299"/>
                </a:lnTo>
                <a:lnTo>
                  <a:pt x="1714" y="1931"/>
                </a:lnTo>
                <a:lnTo>
                  <a:pt x="2166" y="1602"/>
                </a:lnTo>
                <a:lnTo>
                  <a:pt x="2649" y="1308"/>
                </a:lnTo>
                <a:lnTo>
                  <a:pt x="3160" y="1048"/>
                </a:lnTo>
                <a:lnTo>
                  <a:pt x="3696" y="820"/>
                </a:lnTo>
                <a:lnTo>
                  <a:pt x="4255" y="623"/>
                </a:lnTo>
                <a:lnTo>
                  <a:pt x="4835" y="457"/>
                </a:lnTo>
                <a:lnTo>
                  <a:pt x="5433" y="319"/>
                </a:lnTo>
                <a:lnTo>
                  <a:pt x="6047" y="207"/>
                </a:lnTo>
                <a:lnTo>
                  <a:pt x="6673" y="121"/>
                </a:lnTo>
                <a:lnTo>
                  <a:pt x="7311" y="59"/>
                </a:lnTo>
                <a:lnTo>
                  <a:pt x="7955" y="19"/>
                </a:lnTo>
                <a:lnTo>
                  <a:pt x="8605" y="0"/>
                </a:lnTo>
                <a:lnTo>
                  <a:pt x="9259" y="1"/>
                </a:lnTo>
                <a:lnTo>
                  <a:pt x="9911" y="20"/>
                </a:lnTo>
                <a:lnTo>
                  <a:pt x="10562" y="55"/>
                </a:lnTo>
                <a:lnTo>
                  <a:pt x="11209" y="107"/>
                </a:lnTo>
                <a:lnTo>
                  <a:pt x="11848" y="172"/>
                </a:lnTo>
                <a:lnTo>
                  <a:pt x="12477" y="250"/>
                </a:lnTo>
                <a:lnTo>
                  <a:pt x="13094" y="338"/>
                </a:lnTo>
                <a:lnTo>
                  <a:pt x="13695" y="435"/>
                </a:lnTo>
                <a:lnTo>
                  <a:pt x="14280" y="542"/>
                </a:lnTo>
                <a:lnTo>
                  <a:pt x="14845" y="655"/>
                </a:lnTo>
                <a:lnTo>
                  <a:pt x="15387" y="772"/>
                </a:lnTo>
                <a:lnTo>
                  <a:pt x="15904" y="894"/>
                </a:lnTo>
                <a:lnTo>
                  <a:pt x="16393" y="1019"/>
                </a:lnTo>
                <a:lnTo>
                  <a:pt x="16853" y="1144"/>
                </a:lnTo>
                <a:lnTo>
                  <a:pt x="17280" y="1268"/>
                </a:lnTo>
                <a:lnTo>
                  <a:pt x="17280" y="1980"/>
                </a:lnTo>
                <a:lnTo>
                  <a:pt x="17280" y="2678"/>
                </a:lnTo>
                <a:lnTo>
                  <a:pt x="17280" y="3364"/>
                </a:lnTo>
                <a:lnTo>
                  <a:pt x="17280" y="4043"/>
                </a:lnTo>
                <a:lnTo>
                  <a:pt x="17280" y="4712"/>
                </a:lnTo>
                <a:lnTo>
                  <a:pt x="17280" y="5377"/>
                </a:lnTo>
                <a:lnTo>
                  <a:pt x="17280" y="6038"/>
                </a:lnTo>
                <a:lnTo>
                  <a:pt x="17280" y="6696"/>
                </a:lnTo>
                <a:lnTo>
                  <a:pt x="17280" y="7355"/>
                </a:lnTo>
                <a:lnTo>
                  <a:pt x="17280" y="8015"/>
                </a:lnTo>
                <a:lnTo>
                  <a:pt x="17280" y="8680"/>
                </a:lnTo>
                <a:lnTo>
                  <a:pt x="17280" y="9350"/>
                </a:lnTo>
                <a:lnTo>
                  <a:pt x="17280" y="10027"/>
                </a:lnTo>
                <a:lnTo>
                  <a:pt x="17280" y="10714"/>
                </a:lnTo>
                <a:lnTo>
                  <a:pt x="17280" y="11413"/>
                </a:lnTo>
                <a:lnTo>
                  <a:pt x="17280" y="12123"/>
                </a:ln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2" name="Title 1"/>
          <p:cNvSpPr>
            <a:spLocks noGrp="1"/>
          </p:cNvSpPr>
          <p:nvPr>
            <p:ph type="ctrTitle"/>
          </p:nvPr>
        </p:nvSpPr>
        <p:spPr>
          <a:xfrm>
            <a:off x="685800" y="1143000"/>
            <a:ext cx="7772400" cy="646331"/>
          </a:xfrm>
        </p:spPr>
        <p:txBody>
          <a:bodyPr>
            <a:normAutofit/>
          </a:bodyPr>
          <a:lstStyle>
            <a:lvl1pPr algn="r">
              <a:defRPr sz="3600">
                <a:solidFill>
                  <a:schemeClr val="accent3">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1828800"/>
            <a:ext cx="7772400" cy="461665"/>
          </a:xfrm>
        </p:spPr>
        <p:txBody>
          <a:bodyPr>
            <a:normAutofit/>
          </a:bodyPr>
          <a:lstStyle>
            <a:lvl1pPr marL="0" indent="0" algn="r">
              <a:buNone/>
              <a:defRPr sz="2400">
                <a:solidFill>
                  <a:schemeClr val="accent5">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6324600"/>
            <a:ext cx="2133600" cy="365125"/>
          </a:xfrm>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
        <p:nvSpPr>
          <p:cNvPr id="45" name="Freeform 9"/>
          <p:cNvSpPr>
            <a:spLocks/>
          </p:cNvSpPr>
          <p:nvPr/>
        </p:nvSpPr>
        <p:spPr bwMode="auto">
          <a:xfrm flipV="1">
            <a:off x="-25400" y="4889500"/>
            <a:ext cx="8839200" cy="3276600"/>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46" name="Freeform 8"/>
          <p:cNvSpPr>
            <a:spLocks/>
          </p:cNvSpPr>
          <p:nvPr/>
        </p:nvSpPr>
        <p:spPr bwMode="auto">
          <a:xfrm flipV="1">
            <a:off x="-25400" y="4786406"/>
            <a:ext cx="9144000" cy="3227294"/>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48" name="Freeform 5"/>
          <p:cNvSpPr>
            <a:spLocks/>
          </p:cNvSpPr>
          <p:nvPr/>
        </p:nvSpPr>
        <p:spPr bwMode="auto">
          <a:xfrm>
            <a:off x="1588" y="268288"/>
            <a:ext cx="9142413" cy="1760538"/>
          </a:xfrm>
          <a:custGeom>
            <a:avLst/>
            <a:gdLst/>
            <a:ahLst/>
            <a:cxnLst>
              <a:cxn ang="0">
                <a:pos x="16021" y="1568"/>
              </a:cxn>
              <a:cxn ang="0">
                <a:pos x="13697" y="1059"/>
              </a:cxn>
              <a:cxn ang="0">
                <a:pos x="11579" y="742"/>
              </a:cxn>
              <a:cxn ang="0">
                <a:pos x="9687" y="572"/>
              </a:cxn>
              <a:cxn ang="0">
                <a:pos x="7979" y="551"/>
              </a:cxn>
              <a:cxn ang="0">
                <a:pos x="6478" y="636"/>
              </a:cxn>
              <a:cxn ang="0">
                <a:pos x="5163" y="806"/>
              </a:cxn>
              <a:cxn ang="0">
                <a:pos x="4031" y="1059"/>
              </a:cxn>
              <a:cxn ang="0">
                <a:pos x="3044" y="1377"/>
              </a:cxn>
              <a:cxn ang="0">
                <a:pos x="2221" y="1716"/>
              </a:cxn>
              <a:cxn ang="0">
                <a:pos x="1543" y="2055"/>
              </a:cxn>
              <a:cxn ang="0">
                <a:pos x="987" y="2415"/>
              </a:cxn>
              <a:cxn ang="0">
                <a:pos x="576" y="2733"/>
              </a:cxn>
              <a:cxn ang="0">
                <a:pos x="288" y="2987"/>
              </a:cxn>
              <a:cxn ang="0">
                <a:pos x="82" y="3199"/>
              </a:cxn>
              <a:cxn ang="0">
                <a:pos x="0" y="3305"/>
              </a:cxn>
              <a:cxn ang="0">
                <a:pos x="0" y="3305"/>
              </a:cxn>
              <a:cxn ang="0">
                <a:pos x="82" y="3178"/>
              </a:cxn>
              <a:cxn ang="0">
                <a:pos x="267" y="2945"/>
              </a:cxn>
              <a:cxn ang="0">
                <a:pos x="535" y="2648"/>
              </a:cxn>
              <a:cxn ang="0">
                <a:pos x="946" y="2289"/>
              </a:cxn>
              <a:cxn ang="0">
                <a:pos x="1460" y="1886"/>
              </a:cxn>
              <a:cxn ang="0">
                <a:pos x="2118" y="1483"/>
              </a:cxn>
              <a:cxn ang="0">
                <a:pos x="2921" y="1081"/>
              </a:cxn>
              <a:cxn ang="0">
                <a:pos x="3887" y="720"/>
              </a:cxn>
              <a:cxn ang="0">
                <a:pos x="5018" y="403"/>
              </a:cxn>
              <a:cxn ang="0">
                <a:pos x="6335" y="170"/>
              </a:cxn>
              <a:cxn ang="0">
                <a:pos x="7836" y="22"/>
              </a:cxn>
              <a:cxn ang="0">
                <a:pos x="9543" y="22"/>
              </a:cxn>
              <a:cxn ang="0">
                <a:pos x="11476" y="149"/>
              </a:cxn>
              <a:cxn ang="0">
                <a:pos x="13615" y="424"/>
              </a:cxn>
              <a:cxn ang="0">
                <a:pos x="15980" y="911"/>
              </a:cxn>
              <a:cxn ang="0">
                <a:pos x="17276" y="1251"/>
              </a:cxn>
              <a:cxn ang="0">
                <a:pos x="17276" y="1356"/>
              </a:cxn>
              <a:cxn ang="0">
                <a:pos x="17276" y="1547"/>
              </a:cxn>
              <a:cxn ang="0">
                <a:pos x="17276" y="1886"/>
              </a:cxn>
            </a:cxnLst>
            <a:rect l="0" t="0" r="r" b="b"/>
            <a:pathLst>
              <a:path w="17276" h="3326">
                <a:moveTo>
                  <a:pt x="17276" y="1886"/>
                </a:moveTo>
                <a:lnTo>
                  <a:pt x="16021" y="1568"/>
                </a:lnTo>
                <a:lnTo>
                  <a:pt x="14829" y="1293"/>
                </a:lnTo>
                <a:lnTo>
                  <a:pt x="13697" y="1059"/>
                </a:lnTo>
                <a:lnTo>
                  <a:pt x="12607" y="890"/>
                </a:lnTo>
                <a:lnTo>
                  <a:pt x="11579" y="742"/>
                </a:lnTo>
                <a:lnTo>
                  <a:pt x="10612" y="636"/>
                </a:lnTo>
                <a:lnTo>
                  <a:pt x="9687" y="572"/>
                </a:lnTo>
                <a:lnTo>
                  <a:pt x="8802" y="551"/>
                </a:lnTo>
                <a:lnTo>
                  <a:pt x="7979" y="551"/>
                </a:lnTo>
                <a:lnTo>
                  <a:pt x="7219" y="572"/>
                </a:lnTo>
                <a:lnTo>
                  <a:pt x="6478" y="636"/>
                </a:lnTo>
                <a:lnTo>
                  <a:pt x="5800" y="700"/>
                </a:lnTo>
                <a:lnTo>
                  <a:pt x="5163" y="806"/>
                </a:lnTo>
                <a:lnTo>
                  <a:pt x="4565" y="932"/>
                </a:lnTo>
                <a:lnTo>
                  <a:pt x="4031" y="1059"/>
                </a:lnTo>
                <a:lnTo>
                  <a:pt x="3517" y="1207"/>
                </a:lnTo>
                <a:lnTo>
                  <a:pt x="3044" y="1377"/>
                </a:lnTo>
                <a:lnTo>
                  <a:pt x="2612" y="1526"/>
                </a:lnTo>
                <a:lnTo>
                  <a:pt x="2221" y="1716"/>
                </a:lnTo>
                <a:lnTo>
                  <a:pt x="1851" y="1886"/>
                </a:lnTo>
                <a:lnTo>
                  <a:pt x="1543" y="2055"/>
                </a:lnTo>
                <a:lnTo>
                  <a:pt x="1254" y="2246"/>
                </a:lnTo>
                <a:lnTo>
                  <a:pt x="987" y="2415"/>
                </a:lnTo>
                <a:lnTo>
                  <a:pt x="781" y="2564"/>
                </a:lnTo>
                <a:lnTo>
                  <a:pt x="576" y="2733"/>
                </a:lnTo>
                <a:lnTo>
                  <a:pt x="412" y="2860"/>
                </a:lnTo>
                <a:lnTo>
                  <a:pt x="288" y="2987"/>
                </a:lnTo>
                <a:lnTo>
                  <a:pt x="164" y="3093"/>
                </a:lnTo>
                <a:lnTo>
                  <a:pt x="82" y="3199"/>
                </a:lnTo>
                <a:lnTo>
                  <a:pt x="41" y="3263"/>
                </a:lnTo>
                <a:lnTo>
                  <a:pt x="0" y="3305"/>
                </a:lnTo>
                <a:lnTo>
                  <a:pt x="0" y="3326"/>
                </a:lnTo>
                <a:lnTo>
                  <a:pt x="0" y="3305"/>
                </a:lnTo>
                <a:lnTo>
                  <a:pt x="21" y="3263"/>
                </a:lnTo>
                <a:lnTo>
                  <a:pt x="82" y="3178"/>
                </a:lnTo>
                <a:lnTo>
                  <a:pt x="164" y="3073"/>
                </a:lnTo>
                <a:lnTo>
                  <a:pt x="267" y="2945"/>
                </a:lnTo>
                <a:lnTo>
                  <a:pt x="390" y="2818"/>
                </a:lnTo>
                <a:lnTo>
                  <a:pt x="535" y="2648"/>
                </a:lnTo>
                <a:lnTo>
                  <a:pt x="720" y="2479"/>
                </a:lnTo>
                <a:lnTo>
                  <a:pt x="946" y="2289"/>
                </a:lnTo>
                <a:lnTo>
                  <a:pt x="1172" y="2097"/>
                </a:lnTo>
                <a:lnTo>
                  <a:pt x="1460" y="1886"/>
                </a:lnTo>
                <a:lnTo>
                  <a:pt x="1768" y="1696"/>
                </a:lnTo>
                <a:lnTo>
                  <a:pt x="2118" y="1483"/>
                </a:lnTo>
                <a:lnTo>
                  <a:pt x="2509" y="1271"/>
                </a:lnTo>
                <a:lnTo>
                  <a:pt x="2921" y="1081"/>
                </a:lnTo>
                <a:lnTo>
                  <a:pt x="3394" y="890"/>
                </a:lnTo>
                <a:lnTo>
                  <a:pt x="3887" y="720"/>
                </a:lnTo>
                <a:lnTo>
                  <a:pt x="4442" y="551"/>
                </a:lnTo>
                <a:lnTo>
                  <a:pt x="5018" y="403"/>
                </a:lnTo>
                <a:lnTo>
                  <a:pt x="5656" y="275"/>
                </a:lnTo>
                <a:lnTo>
                  <a:pt x="6335" y="170"/>
                </a:lnTo>
                <a:lnTo>
                  <a:pt x="7075" y="85"/>
                </a:lnTo>
                <a:lnTo>
                  <a:pt x="7836" y="22"/>
                </a:lnTo>
                <a:lnTo>
                  <a:pt x="8679" y="0"/>
                </a:lnTo>
                <a:lnTo>
                  <a:pt x="9543" y="22"/>
                </a:lnTo>
                <a:lnTo>
                  <a:pt x="10489" y="64"/>
                </a:lnTo>
                <a:lnTo>
                  <a:pt x="11476" y="149"/>
                </a:lnTo>
                <a:lnTo>
                  <a:pt x="12505" y="255"/>
                </a:lnTo>
                <a:lnTo>
                  <a:pt x="13615" y="424"/>
                </a:lnTo>
                <a:lnTo>
                  <a:pt x="14767" y="657"/>
                </a:lnTo>
                <a:lnTo>
                  <a:pt x="15980" y="911"/>
                </a:lnTo>
                <a:lnTo>
                  <a:pt x="17276" y="1229"/>
                </a:lnTo>
                <a:lnTo>
                  <a:pt x="17276" y="1251"/>
                </a:lnTo>
                <a:lnTo>
                  <a:pt x="17276" y="1293"/>
                </a:lnTo>
                <a:lnTo>
                  <a:pt x="17276" y="1356"/>
                </a:lnTo>
                <a:lnTo>
                  <a:pt x="17276" y="1441"/>
                </a:lnTo>
                <a:lnTo>
                  <a:pt x="17276" y="1547"/>
                </a:lnTo>
                <a:lnTo>
                  <a:pt x="17276" y="1696"/>
                </a:lnTo>
                <a:lnTo>
                  <a:pt x="17276" y="1886"/>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49" name="Freeform 6"/>
          <p:cNvSpPr>
            <a:spLocks/>
          </p:cNvSpPr>
          <p:nvPr/>
        </p:nvSpPr>
        <p:spPr bwMode="auto">
          <a:xfrm>
            <a:off x="523875" y="190500"/>
            <a:ext cx="8620125" cy="1658938"/>
          </a:xfrm>
          <a:custGeom>
            <a:avLst/>
            <a:gdLst/>
            <a:ahLst/>
            <a:cxnLst>
              <a:cxn ang="0">
                <a:pos x="15096" y="1483"/>
              </a:cxn>
              <a:cxn ang="0">
                <a:pos x="12916" y="1017"/>
              </a:cxn>
              <a:cxn ang="0">
                <a:pos x="10921" y="699"/>
              </a:cxn>
              <a:cxn ang="0">
                <a:pos x="9132" y="551"/>
              </a:cxn>
              <a:cxn ang="0">
                <a:pos x="7528" y="509"/>
              </a:cxn>
              <a:cxn ang="0">
                <a:pos x="6109" y="593"/>
              </a:cxn>
              <a:cxn ang="0">
                <a:pos x="4874" y="762"/>
              </a:cxn>
              <a:cxn ang="0">
                <a:pos x="3785" y="996"/>
              </a:cxn>
              <a:cxn ang="0">
                <a:pos x="2859" y="1293"/>
              </a:cxn>
              <a:cxn ang="0">
                <a:pos x="2098" y="1610"/>
              </a:cxn>
              <a:cxn ang="0">
                <a:pos x="1440" y="1949"/>
              </a:cxn>
              <a:cxn ang="0">
                <a:pos x="947" y="2267"/>
              </a:cxn>
              <a:cxn ang="0">
                <a:pos x="556" y="2563"/>
              </a:cxn>
              <a:cxn ang="0">
                <a:pos x="267" y="2818"/>
              </a:cxn>
              <a:cxn ang="0">
                <a:pos x="83" y="3008"/>
              </a:cxn>
              <a:cxn ang="0">
                <a:pos x="0" y="3114"/>
              </a:cxn>
              <a:cxn ang="0">
                <a:pos x="0" y="3114"/>
              </a:cxn>
              <a:cxn ang="0">
                <a:pos x="83" y="2987"/>
              </a:cxn>
              <a:cxn ang="0">
                <a:pos x="247" y="2776"/>
              </a:cxn>
              <a:cxn ang="0">
                <a:pos x="515" y="2500"/>
              </a:cxn>
              <a:cxn ang="0">
                <a:pos x="885" y="2161"/>
              </a:cxn>
              <a:cxn ang="0">
                <a:pos x="1379" y="1780"/>
              </a:cxn>
              <a:cxn ang="0">
                <a:pos x="1995" y="1399"/>
              </a:cxn>
              <a:cxn ang="0">
                <a:pos x="2757" y="1017"/>
              </a:cxn>
              <a:cxn ang="0">
                <a:pos x="3661" y="678"/>
              </a:cxn>
              <a:cxn ang="0">
                <a:pos x="4731" y="381"/>
              </a:cxn>
              <a:cxn ang="0">
                <a:pos x="5985" y="170"/>
              </a:cxn>
              <a:cxn ang="0">
                <a:pos x="7404" y="42"/>
              </a:cxn>
              <a:cxn ang="0">
                <a:pos x="9009" y="22"/>
              </a:cxn>
              <a:cxn ang="0">
                <a:pos x="10818" y="127"/>
              </a:cxn>
              <a:cxn ang="0">
                <a:pos x="12834" y="403"/>
              </a:cxn>
              <a:cxn ang="0">
                <a:pos x="15075" y="868"/>
              </a:cxn>
              <a:cxn ang="0">
                <a:pos x="16289" y="1186"/>
              </a:cxn>
              <a:cxn ang="0">
                <a:pos x="16289" y="1271"/>
              </a:cxn>
              <a:cxn ang="0">
                <a:pos x="16289" y="1461"/>
              </a:cxn>
              <a:cxn ang="0">
                <a:pos x="16289" y="1780"/>
              </a:cxn>
            </a:cxnLst>
            <a:rect l="0" t="0" r="r" b="b"/>
            <a:pathLst>
              <a:path w="16289" h="3135">
                <a:moveTo>
                  <a:pt x="16289" y="1780"/>
                </a:moveTo>
                <a:lnTo>
                  <a:pt x="15096" y="1483"/>
                </a:lnTo>
                <a:lnTo>
                  <a:pt x="13985" y="1229"/>
                </a:lnTo>
                <a:lnTo>
                  <a:pt x="12916" y="1017"/>
                </a:lnTo>
                <a:lnTo>
                  <a:pt x="11888" y="826"/>
                </a:lnTo>
                <a:lnTo>
                  <a:pt x="10921" y="699"/>
                </a:lnTo>
                <a:lnTo>
                  <a:pt x="9996" y="615"/>
                </a:lnTo>
                <a:lnTo>
                  <a:pt x="9132" y="551"/>
                </a:lnTo>
                <a:lnTo>
                  <a:pt x="8309" y="509"/>
                </a:lnTo>
                <a:lnTo>
                  <a:pt x="7528" y="509"/>
                </a:lnTo>
                <a:lnTo>
                  <a:pt x="6808" y="551"/>
                </a:lnTo>
                <a:lnTo>
                  <a:pt x="6109" y="593"/>
                </a:lnTo>
                <a:lnTo>
                  <a:pt x="5471" y="678"/>
                </a:lnTo>
                <a:lnTo>
                  <a:pt x="4874" y="762"/>
                </a:lnTo>
                <a:lnTo>
                  <a:pt x="4319" y="868"/>
                </a:lnTo>
                <a:lnTo>
                  <a:pt x="3785" y="996"/>
                </a:lnTo>
                <a:lnTo>
                  <a:pt x="3312" y="1144"/>
                </a:lnTo>
                <a:lnTo>
                  <a:pt x="2859" y="1293"/>
                </a:lnTo>
                <a:lnTo>
                  <a:pt x="2468" y="1441"/>
                </a:lnTo>
                <a:lnTo>
                  <a:pt x="2098" y="1610"/>
                </a:lnTo>
                <a:lnTo>
                  <a:pt x="1748" y="1780"/>
                </a:lnTo>
                <a:lnTo>
                  <a:pt x="1440" y="1949"/>
                </a:lnTo>
                <a:lnTo>
                  <a:pt x="1172" y="2119"/>
                </a:lnTo>
                <a:lnTo>
                  <a:pt x="947" y="2267"/>
                </a:lnTo>
                <a:lnTo>
                  <a:pt x="720" y="2415"/>
                </a:lnTo>
                <a:lnTo>
                  <a:pt x="556" y="2563"/>
                </a:lnTo>
                <a:lnTo>
                  <a:pt x="391" y="2712"/>
                </a:lnTo>
                <a:lnTo>
                  <a:pt x="267" y="2818"/>
                </a:lnTo>
                <a:lnTo>
                  <a:pt x="165" y="2924"/>
                </a:lnTo>
                <a:lnTo>
                  <a:pt x="83" y="3008"/>
                </a:lnTo>
                <a:lnTo>
                  <a:pt x="41" y="3072"/>
                </a:lnTo>
                <a:lnTo>
                  <a:pt x="0" y="3114"/>
                </a:lnTo>
                <a:lnTo>
                  <a:pt x="0" y="3135"/>
                </a:lnTo>
                <a:lnTo>
                  <a:pt x="0" y="3114"/>
                </a:lnTo>
                <a:lnTo>
                  <a:pt x="21" y="3072"/>
                </a:lnTo>
                <a:lnTo>
                  <a:pt x="83" y="2987"/>
                </a:lnTo>
                <a:lnTo>
                  <a:pt x="144" y="2902"/>
                </a:lnTo>
                <a:lnTo>
                  <a:pt x="247" y="2776"/>
                </a:lnTo>
                <a:lnTo>
                  <a:pt x="370" y="2648"/>
                </a:lnTo>
                <a:lnTo>
                  <a:pt x="515" y="2500"/>
                </a:lnTo>
                <a:lnTo>
                  <a:pt x="679" y="2331"/>
                </a:lnTo>
                <a:lnTo>
                  <a:pt x="885" y="2161"/>
                </a:lnTo>
                <a:lnTo>
                  <a:pt x="1111" y="1970"/>
                </a:lnTo>
                <a:lnTo>
                  <a:pt x="1379" y="1780"/>
                </a:lnTo>
                <a:lnTo>
                  <a:pt x="1666" y="1589"/>
                </a:lnTo>
                <a:lnTo>
                  <a:pt x="1995" y="1399"/>
                </a:lnTo>
                <a:lnTo>
                  <a:pt x="2366" y="1207"/>
                </a:lnTo>
                <a:lnTo>
                  <a:pt x="2757" y="1017"/>
                </a:lnTo>
                <a:lnTo>
                  <a:pt x="3188" y="848"/>
                </a:lnTo>
                <a:lnTo>
                  <a:pt x="3661" y="678"/>
                </a:lnTo>
                <a:lnTo>
                  <a:pt x="4176" y="529"/>
                </a:lnTo>
                <a:lnTo>
                  <a:pt x="4731" y="381"/>
                </a:lnTo>
                <a:lnTo>
                  <a:pt x="5327" y="254"/>
                </a:lnTo>
                <a:lnTo>
                  <a:pt x="5985" y="170"/>
                </a:lnTo>
                <a:lnTo>
                  <a:pt x="6664" y="84"/>
                </a:lnTo>
                <a:lnTo>
                  <a:pt x="7404" y="42"/>
                </a:lnTo>
                <a:lnTo>
                  <a:pt x="8165" y="0"/>
                </a:lnTo>
                <a:lnTo>
                  <a:pt x="9009" y="22"/>
                </a:lnTo>
                <a:lnTo>
                  <a:pt x="9893" y="64"/>
                </a:lnTo>
                <a:lnTo>
                  <a:pt x="10818" y="127"/>
                </a:lnTo>
                <a:lnTo>
                  <a:pt x="11806" y="254"/>
                </a:lnTo>
                <a:lnTo>
                  <a:pt x="12834" y="403"/>
                </a:lnTo>
                <a:lnTo>
                  <a:pt x="13924" y="615"/>
                </a:lnTo>
                <a:lnTo>
                  <a:pt x="15075" y="868"/>
                </a:lnTo>
                <a:lnTo>
                  <a:pt x="16289" y="1165"/>
                </a:lnTo>
                <a:lnTo>
                  <a:pt x="16289" y="1186"/>
                </a:lnTo>
                <a:lnTo>
                  <a:pt x="16289" y="1229"/>
                </a:lnTo>
                <a:lnTo>
                  <a:pt x="16289" y="1271"/>
                </a:lnTo>
                <a:lnTo>
                  <a:pt x="16289" y="1355"/>
                </a:lnTo>
                <a:lnTo>
                  <a:pt x="16289" y="1461"/>
                </a:lnTo>
                <a:lnTo>
                  <a:pt x="16289" y="1610"/>
                </a:lnTo>
                <a:lnTo>
                  <a:pt x="16289" y="178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Tree>
    <p:extLst>
      <p:ext uri="{BB962C8B-B14F-4D97-AF65-F5344CB8AC3E}">
        <p14:creationId xmlns:p14="http://schemas.microsoft.com/office/powerpoint/2010/main" val="898053446"/>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
        <p:nvSpPr>
          <p:cNvPr id="10" name="Freeform 5"/>
          <p:cNvSpPr>
            <a:spLocks/>
          </p:cNvSpPr>
          <p:nvPr/>
        </p:nvSpPr>
        <p:spPr bwMode="auto">
          <a:xfrm>
            <a:off x="892175" y="169862"/>
            <a:ext cx="8251826" cy="1679671"/>
          </a:xfrm>
          <a:custGeom>
            <a:avLst/>
            <a:gdLst/>
            <a:ahLst/>
            <a:cxnLst>
              <a:cxn ang="0">
                <a:pos x="16021" y="1568"/>
              </a:cxn>
              <a:cxn ang="0">
                <a:pos x="13697" y="1059"/>
              </a:cxn>
              <a:cxn ang="0">
                <a:pos x="11579" y="742"/>
              </a:cxn>
              <a:cxn ang="0">
                <a:pos x="9687" y="572"/>
              </a:cxn>
              <a:cxn ang="0">
                <a:pos x="7979" y="551"/>
              </a:cxn>
              <a:cxn ang="0">
                <a:pos x="6478" y="636"/>
              </a:cxn>
              <a:cxn ang="0">
                <a:pos x="5163" y="806"/>
              </a:cxn>
              <a:cxn ang="0">
                <a:pos x="4031" y="1059"/>
              </a:cxn>
              <a:cxn ang="0">
                <a:pos x="3044" y="1377"/>
              </a:cxn>
              <a:cxn ang="0">
                <a:pos x="2221" y="1716"/>
              </a:cxn>
              <a:cxn ang="0">
                <a:pos x="1543" y="2055"/>
              </a:cxn>
              <a:cxn ang="0">
                <a:pos x="987" y="2415"/>
              </a:cxn>
              <a:cxn ang="0">
                <a:pos x="576" y="2733"/>
              </a:cxn>
              <a:cxn ang="0">
                <a:pos x="288" y="2987"/>
              </a:cxn>
              <a:cxn ang="0">
                <a:pos x="82" y="3199"/>
              </a:cxn>
              <a:cxn ang="0">
                <a:pos x="0" y="3305"/>
              </a:cxn>
              <a:cxn ang="0">
                <a:pos x="0" y="3305"/>
              </a:cxn>
              <a:cxn ang="0">
                <a:pos x="82" y="3178"/>
              </a:cxn>
              <a:cxn ang="0">
                <a:pos x="267" y="2945"/>
              </a:cxn>
              <a:cxn ang="0">
                <a:pos x="535" y="2648"/>
              </a:cxn>
              <a:cxn ang="0">
                <a:pos x="946" y="2289"/>
              </a:cxn>
              <a:cxn ang="0">
                <a:pos x="1460" y="1886"/>
              </a:cxn>
              <a:cxn ang="0">
                <a:pos x="2118" y="1483"/>
              </a:cxn>
              <a:cxn ang="0">
                <a:pos x="2921" y="1081"/>
              </a:cxn>
              <a:cxn ang="0">
                <a:pos x="3887" y="720"/>
              </a:cxn>
              <a:cxn ang="0">
                <a:pos x="5018" y="403"/>
              </a:cxn>
              <a:cxn ang="0">
                <a:pos x="6335" y="170"/>
              </a:cxn>
              <a:cxn ang="0">
                <a:pos x="7836" y="22"/>
              </a:cxn>
              <a:cxn ang="0">
                <a:pos x="9543" y="22"/>
              </a:cxn>
              <a:cxn ang="0">
                <a:pos x="11476" y="149"/>
              </a:cxn>
              <a:cxn ang="0">
                <a:pos x="13615" y="424"/>
              </a:cxn>
              <a:cxn ang="0">
                <a:pos x="15980" y="911"/>
              </a:cxn>
              <a:cxn ang="0">
                <a:pos x="17276" y="1251"/>
              </a:cxn>
              <a:cxn ang="0">
                <a:pos x="17276" y="1356"/>
              </a:cxn>
              <a:cxn ang="0">
                <a:pos x="17276" y="1547"/>
              </a:cxn>
              <a:cxn ang="0">
                <a:pos x="17276" y="1886"/>
              </a:cxn>
            </a:cxnLst>
            <a:rect l="0" t="0" r="r" b="b"/>
            <a:pathLst>
              <a:path w="17276" h="3326">
                <a:moveTo>
                  <a:pt x="17276" y="1886"/>
                </a:moveTo>
                <a:lnTo>
                  <a:pt x="16021" y="1568"/>
                </a:lnTo>
                <a:lnTo>
                  <a:pt x="14829" y="1293"/>
                </a:lnTo>
                <a:lnTo>
                  <a:pt x="13697" y="1059"/>
                </a:lnTo>
                <a:lnTo>
                  <a:pt x="12607" y="890"/>
                </a:lnTo>
                <a:lnTo>
                  <a:pt x="11579" y="742"/>
                </a:lnTo>
                <a:lnTo>
                  <a:pt x="10612" y="636"/>
                </a:lnTo>
                <a:lnTo>
                  <a:pt x="9687" y="572"/>
                </a:lnTo>
                <a:lnTo>
                  <a:pt x="8802" y="551"/>
                </a:lnTo>
                <a:lnTo>
                  <a:pt x="7979" y="551"/>
                </a:lnTo>
                <a:lnTo>
                  <a:pt x="7219" y="572"/>
                </a:lnTo>
                <a:lnTo>
                  <a:pt x="6478" y="636"/>
                </a:lnTo>
                <a:lnTo>
                  <a:pt x="5800" y="700"/>
                </a:lnTo>
                <a:lnTo>
                  <a:pt x="5163" y="806"/>
                </a:lnTo>
                <a:lnTo>
                  <a:pt x="4565" y="932"/>
                </a:lnTo>
                <a:lnTo>
                  <a:pt x="4031" y="1059"/>
                </a:lnTo>
                <a:lnTo>
                  <a:pt x="3517" y="1207"/>
                </a:lnTo>
                <a:lnTo>
                  <a:pt x="3044" y="1377"/>
                </a:lnTo>
                <a:lnTo>
                  <a:pt x="2612" y="1526"/>
                </a:lnTo>
                <a:lnTo>
                  <a:pt x="2221" y="1716"/>
                </a:lnTo>
                <a:lnTo>
                  <a:pt x="1851" y="1886"/>
                </a:lnTo>
                <a:lnTo>
                  <a:pt x="1543" y="2055"/>
                </a:lnTo>
                <a:lnTo>
                  <a:pt x="1254" y="2246"/>
                </a:lnTo>
                <a:lnTo>
                  <a:pt x="987" y="2415"/>
                </a:lnTo>
                <a:lnTo>
                  <a:pt x="781" y="2564"/>
                </a:lnTo>
                <a:lnTo>
                  <a:pt x="576" y="2733"/>
                </a:lnTo>
                <a:lnTo>
                  <a:pt x="412" y="2860"/>
                </a:lnTo>
                <a:lnTo>
                  <a:pt x="288" y="2987"/>
                </a:lnTo>
                <a:lnTo>
                  <a:pt x="164" y="3093"/>
                </a:lnTo>
                <a:lnTo>
                  <a:pt x="82" y="3199"/>
                </a:lnTo>
                <a:lnTo>
                  <a:pt x="41" y="3263"/>
                </a:lnTo>
                <a:lnTo>
                  <a:pt x="0" y="3305"/>
                </a:lnTo>
                <a:lnTo>
                  <a:pt x="0" y="3326"/>
                </a:lnTo>
                <a:lnTo>
                  <a:pt x="0" y="3305"/>
                </a:lnTo>
                <a:lnTo>
                  <a:pt x="21" y="3263"/>
                </a:lnTo>
                <a:lnTo>
                  <a:pt x="82" y="3178"/>
                </a:lnTo>
                <a:lnTo>
                  <a:pt x="164" y="3073"/>
                </a:lnTo>
                <a:lnTo>
                  <a:pt x="267" y="2945"/>
                </a:lnTo>
                <a:lnTo>
                  <a:pt x="390" y="2818"/>
                </a:lnTo>
                <a:lnTo>
                  <a:pt x="535" y="2648"/>
                </a:lnTo>
                <a:lnTo>
                  <a:pt x="720" y="2479"/>
                </a:lnTo>
                <a:lnTo>
                  <a:pt x="946" y="2289"/>
                </a:lnTo>
                <a:lnTo>
                  <a:pt x="1172" y="2097"/>
                </a:lnTo>
                <a:lnTo>
                  <a:pt x="1460" y="1886"/>
                </a:lnTo>
                <a:lnTo>
                  <a:pt x="1768" y="1696"/>
                </a:lnTo>
                <a:lnTo>
                  <a:pt x="2118" y="1483"/>
                </a:lnTo>
                <a:lnTo>
                  <a:pt x="2509" y="1271"/>
                </a:lnTo>
                <a:lnTo>
                  <a:pt x="2921" y="1081"/>
                </a:lnTo>
                <a:lnTo>
                  <a:pt x="3394" y="890"/>
                </a:lnTo>
                <a:lnTo>
                  <a:pt x="3887" y="720"/>
                </a:lnTo>
                <a:lnTo>
                  <a:pt x="4442" y="551"/>
                </a:lnTo>
                <a:lnTo>
                  <a:pt x="5018" y="403"/>
                </a:lnTo>
                <a:lnTo>
                  <a:pt x="5656" y="275"/>
                </a:lnTo>
                <a:lnTo>
                  <a:pt x="6335" y="170"/>
                </a:lnTo>
                <a:lnTo>
                  <a:pt x="7075" y="85"/>
                </a:lnTo>
                <a:lnTo>
                  <a:pt x="7836" y="22"/>
                </a:lnTo>
                <a:lnTo>
                  <a:pt x="8679" y="0"/>
                </a:lnTo>
                <a:lnTo>
                  <a:pt x="9543" y="22"/>
                </a:lnTo>
                <a:lnTo>
                  <a:pt x="10489" y="64"/>
                </a:lnTo>
                <a:lnTo>
                  <a:pt x="11476" y="149"/>
                </a:lnTo>
                <a:lnTo>
                  <a:pt x="12505" y="255"/>
                </a:lnTo>
                <a:lnTo>
                  <a:pt x="13615" y="424"/>
                </a:lnTo>
                <a:lnTo>
                  <a:pt x="14767" y="657"/>
                </a:lnTo>
                <a:lnTo>
                  <a:pt x="15980" y="911"/>
                </a:lnTo>
                <a:lnTo>
                  <a:pt x="17276" y="1229"/>
                </a:lnTo>
                <a:lnTo>
                  <a:pt x="17276" y="1251"/>
                </a:lnTo>
                <a:lnTo>
                  <a:pt x="17276" y="1293"/>
                </a:lnTo>
                <a:lnTo>
                  <a:pt x="17276" y="1356"/>
                </a:lnTo>
                <a:lnTo>
                  <a:pt x="17276" y="1441"/>
                </a:lnTo>
                <a:lnTo>
                  <a:pt x="17276" y="1547"/>
                </a:lnTo>
                <a:lnTo>
                  <a:pt x="17276" y="1696"/>
                </a:lnTo>
                <a:lnTo>
                  <a:pt x="17276" y="1886"/>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11" name="Freeform 6"/>
          <p:cNvSpPr>
            <a:spLocks/>
          </p:cNvSpPr>
          <p:nvPr/>
        </p:nvSpPr>
        <p:spPr bwMode="auto">
          <a:xfrm>
            <a:off x="533400" y="322262"/>
            <a:ext cx="8610600" cy="1582738"/>
          </a:xfrm>
          <a:custGeom>
            <a:avLst/>
            <a:gdLst/>
            <a:ahLst/>
            <a:cxnLst>
              <a:cxn ang="0">
                <a:pos x="15096" y="1483"/>
              </a:cxn>
              <a:cxn ang="0">
                <a:pos x="12916" y="1017"/>
              </a:cxn>
              <a:cxn ang="0">
                <a:pos x="10921" y="699"/>
              </a:cxn>
              <a:cxn ang="0">
                <a:pos x="9132" y="551"/>
              </a:cxn>
              <a:cxn ang="0">
                <a:pos x="7528" y="509"/>
              </a:cxn>
              <a:cxn ang="0">
                <a:pos x="6109" y="593"/>
              </a:cxn>
              <a:cxn ang="0">
                <a:pos x="4874" y="762"/>
              </a:cxn>
              <a:cxn ang="0">
                <a:pos x="3785" y="996"/>
              </a:cxn>
              <a:cxn ang="0">
                <a:pos x="2859" y="1293"/>
              </a:cxn>
              <a:cxn ang="0">
                <a:pos x="2098" y="1610"/>
              </a:cxn>
              <a:cxn ang="0">
                <a:pos x="1440" y="1949"/>
              </a:cxn>
              <a:cxn ang="0">
                <a:pos x="947" y="2267"/>
              </a:cxn>
              <a:cxn ang="0">
                <a:pos x="556" y="2563"/>
              </a:cxn>
              <a:cxn ang="0">
                <a:pos x="267" y="2818"/>
              </a:cxn>
              <a:cxn ang="0">
                <a:pos x="83" y="3008"/>
              </a:cxn>
              <a:cxn ang="0">
                <a:pos x="0" y="3114"/>
              </a:cxn>
              <a:cxn ang="0">
                <a:pos x="0" y="3114"/>
              </a:cxn>
              <a:cxn ang="0">
                <a:pos x="83" y="2987"/>
              </a:cxn>
              <a:cxn ang="0">
                <a:pos x="247" y="2776"/>
              </a:cxn>
              <a:cxn ang="0">
                <a:pos x="515" y="2500"/>
              </a:cxn>
              <a:cxn ang="0">
                <a:pos x="885" y="2161"/>
              </a:cxn>
              <a:cxn ang="0">
                <a:pos x="1379" y="1780"/>
              </a:cxn>
              <a:cxn ang="0">
                <a:pos x="1995" y="1399"/>
              </a:cxn>
              <a:cxn ang="0">
                <a:pos x="2757" y="1017"/>
              </a:cxn>
              <a:cxn ang="0">
                <a:pos x="3661" y="678"/>
              </a:cxn>
              <a:cxn ang="0">
                <a:pos x="4731" y="381"/>
              </a:cxn>
              <a:cxn ang="0">
                <a:pos x="5985" y="170"/>
              </a:cxn>
              <a:cxn ang="0">
                <a:pos x="7404" y="42"/>
              </a:cxn>
              <a:cxn ang="0">
                <a:pos x="9009" y="22"/>
              </a:cxn>
              <a:cxn ang="0">
                <a:pos x="10818" y="127"/>
              </a:cxn>
              <a:cxn ang="0">
                <a:pos x="12834" y="403"/>
              </a:cxn>
              <a:cxn ang="0">
                <a:pos x="15075" y="868"/>
              </a:cxn>
              <a:cxn ang="0">
                <a:pos x="16289" y="1186"/>
              </a:cxn>
              <a:cxn ang="0">
                <a:pos x="16289" y="1271"/>
              </a:cxn>
              <a:cxn ang="0">
                <a:pos x="16289" y="1461"/>
              </a:cxn>
              <a:cxn ang="0">
                <a:pos x="16289" y="1780"/>
              </a:cxn>
            </a:cxnLst>
            <a:rect l="0" t="0" r="r" b="b"/>
            <a:pathLst>
              <a:path w="16289" h="3135">
                <a:moveTo>
                  <a:pt x="16289" y="1780"/>
                </a:moveTo>
                <a:lnTo>
                  <a:pt x="15096" y="1483"/>
                </a:lnTo>
                <a:lnTo>
                  <a:pt x="13985" y="1229"/>
                </a:lnTo>
                <a:lnTo>
                  <a:pt x="12916" y="1017"/>
                </a:lnTo>
                <a:lnTo>
                  <a:pt x="11888" y="826"/>
                </a:lnTo>
                <a:lnTo>
                  <a:pt x="10921" y="699"/>
                </a:lnTo>
                <a:lnTo>
                  <a:pt x="9996" y="615"/>
                </a:lnTo>
                <a:lnTo>
                  <a:pt x="9132" y="551"/>
                </a:lnTo>
                <a:lnTo>
                  <a:pt x="8309" y="509"/>
                </a:lnTo>
                <a:lnTo>
                  <a:pt x="7528" y="509"/>
                </a:lnTo>
                <a:lnTo>
                  <a:pt x="6808" y="551"/>
                </a:lnTo>
                <a:lnTo>
                  <a:pt x="6109" y="593"/>
                </a:lnTo>
                <a:lnTo>
                  <a:pt x="5471" y="678"/>
                </a:lnTo>
                <a:lnTo>
                  <a:pt x="4874" y="762"/>
                </a:lnTo>
                <a:lnTo>
                  <a:pt x="4319" y="868"/>
                </a:lnTo>
                <a:lnTo>
                  <a:pt x="3785" y="996"/>
                </a:lnTo>
                <a:lnTo>
                  <a:pt x="3312" y="1144"/>
                </a:lnTo>
                <a:lnTo>
                  <a:pt x="2859" y="1293"/>
                </a:lnTo>
                <a:lnTo>
                  <a:pt x="2468" y="1441"/>
                </a:lnTo>
                <a:lnTo>
                  <a:pt x="2098" y="1610"/>
                </a:lnTo>
                <a:lnTo>
                  <a:pt x="1748" y="1780"/>
                </a:lnTo>
                <a:lnTo>
                  <a:pt x="1440" y="1949"/>
                </a:lnTo>
                <a:lnTo>
                  <a:pt x="1172" y="2119"/>
                </a:lnTo>
                <a:lnTo>
                  <a:pt x="947" y="2267"/>
                </a:lnTo>
                <a:lnTo>
                  <a:pt x="720" y="2415"/>
                </a:lnTo>
                <a:lnTo>
                  <a:pt x="556" y="2563"/>
                </a:lnTo>
                <a:lnTo>
                  <a:pt x="391" y="2712"/>
                </a:lnTo>
                <a:lnTo>
                  <a:pt x="267" y="2818"/>
                </a:lnTo>
                <a:lnTo>
                  <a:pt x="165" y="2924"/>
                </a:lnTo>
                <a:lnTo>
                  <a:pt x="83" y="3008"/>
                </a:lnTo>
                <a:lnTo>
                  <a:pt x="41" y="3072"/>
                </a:lnTo>
                <a:lnTo>
                  <a:pt x="0" y="3114"/>
                </a:lnTo>
                <a:lnTo>
                  <a:pt x="0" y="3135"/>
                </a:lnTo>
                <a:lnTo>
                  <a:pt x="0" y="3114"/>
                </a:lnTo>
                <a:lnTo>
                  <a:pt x="21" y="3072"/>
                </a:lnTo>
                <a:lnTo>
                  <a:pt x="83" y="2987"/>
                </a:lnTo>
                <a:lnTo>
                  <a:pt x="144" y="2902"/>
                </a:lnTo>
                <a:lnTo>
                  <a:pt x="247" y="2776"/>
                </a:lnTo>
                <a:lnTo>
                  <a:pt x="370" y="2648"/>
                </a:lnTo>
                <a:lnTo>
                  <a:pt x="515" y="2500"/>
                </a:lnTo>
                <a:lnTo>
                  <a:pt x="679" y="2331"/>
                </a:lnTo>
                <a:lnTo>
                  <a:pt x="885" y="2161"/>
                </a:lnTo>
                <a:lnTo>
                  <a:pt x="1111" y="1970"/>
                </a:lnTo>
                <a:lnTo>
                  <a:pt x="1379" y="1780"/>
                </a:lnTo>
                <a:lnTo>
                  <a:pt x="1666" y="1589"/>
                </a:lnTo>
                <a:lnTo>
                  <a:pt x="1995" y="1399"/>
                </a:lnTo>
                <a:lnTo>
                  <a:pt x="2366" y="1207"/>
                </a:lnTo>
                <a:lnTo>
                  <a:pt x="2757" y="1017"/>
                </a:lnTo>
                <a:lnTo>
                  <a:pt x="3188" y="848"/>
                </a:lnTo>
                <a:lnTo>
                  <a:pt x="3661" y="678"/>
                </a:lnTo>
                <a:lnTo>
                  <a:pt x="4176" y="529"/>
                </a:lnTo>
                <a:lnTo>
                  <a:pt x="4731" y="381"/>
                </a:lnTo>
                <a:lnTo>
                  <a:pt x="5327" y="254"/>
                </a:lnTo>
                <a:lnTo>
                  <a:pt x="5985" y="170"/>
                </a:lnTo>
                <a:lnTo>
                  <a:pt x="6664" y="84"/>
                </a:lnTo>
                <a:lnTo>
                  <a:pt x="7404" y="42"/>
                </a:lnTo>
                <a:lnTo>
                  <a:pt x="8165" y="0"/>
                </a:lnTo>
                <a:lnTo>
                  <a:pt x="9009" y="22"/>
                </a:lnTo>
                <a:lnTo>
                  <a:pt x="9893" y="64"/>
                </a:lnTo>
                <a:lnTo>
                  <a:pt x="10818" y="127"/>
                </a:lnTo>
                <a:lnTo>
                  <a:pt x="11806" y="254"/>
                </a:lnTo>
                <a:lnTo>
                  <a:pt x="12834" y="403"/>
                </a:lnTo>
                <a:lnTo>
                  <a:pt x="13924" y="615"/>
                </a:lnTo>
                <a:lnTo>
                  <a:pt x="15075" y="868"/>
                </a:lnTo>
                <a:lnTo>
                  <a:pt x="16289" y="1165"/>
                </a:lnTo>
                <a:lnTo>
                  <a:pt x="16289" y="1186"/>
                </a:lnTo>
                <a:lnTo>
                  <a:pt x="16289" y="1229"/>
                </a:lnTo>
                <a:lnTo>
                  <a:pt x="16289" y="1271"/>
                </a:lnTo>
                <a:lnTo>
                  <a:pt x="16289" y="1355"/>
                </a:lnTo>
                <a:lnTo>
                  <a:pt x="16289" y="1461"/>
                </a:lnTo>
                <a:lnTo>
                  <a:pt x="16289" y="1610"/>
                </a:lnTo>
                <a:lnTo>
                  <a:pt x="16289" y="178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13" name="Freeform 12"/>
          <p:cNvSpPr/>
          <p:nvPr/>
        </p:nvSpPr>
        <p:spPr>
          <a:xfrm>
            <a:off x="-10274" y="4572000"/>
            <a:ext cx="9154274" cy="2310441"/>
          </a:xfrm>
          <a:custGeom>
            <a:avLst/>
            <a:gdLst>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12324 w 9166598"/>
              <a:gd name="connsiteY0" fmla="*/ 1202077 h 3995891"/>
              <a:gd name="connsiteX1" fmla="*/ 4008971 w 9166598"/>
              <a:gd name="connsiteY1" fmla="*/ 1890445 h 3995891"/>
              <a:gd name="connsiteX2" fmla="*/ 9166598 w 9166598"/>
              <a:gd name="connsiteY2" fmla="*/ 0 h 3995891"/>
              <a:gd name="connsiteX3" fmla="*/ 9166598 w 9166598"/>
              <a:gd name="connsiteY3" fmla="*/ 2476072 h 3995891"/>
              <a:gd name="connsiteX4" fmla="*/ 12324 w 9166598"/>
              <a:gd name="connsiteY4" fmla="*/ 2455524 h 3995891"/>
              <a:gd name="connsiteX5" fmla="*/ 12324 w 9166598"/>
              <a:gd name="connsiteY5" fmla="*/ 1202077 h 3995891"/>
              <a:gd name="connsiteX0" fmla="*/ 12324 w 9166598"/>
              <a:gd name="connsiteY0" fmla="*/ 1202077 h 3995891"/>
              <a:gd name="connsiteX1" fmla="*/ 4008971 w 9166598"/>
              <a:gd name="connsiteY1" fmla="*/ 1890445 h 3995891"/>
              <a:gd name="connsiteX2" fmla="*/ 9166598 w 9166598"/>
              <a:gd name="connsiteY2" fmla="*/ 0 h 3995891"/>
              <a:gd name="connsiteX3" fmla="*/ 9166598 w 9166598"/>
              <a:gd name="connsiteY3" fmla="*/ 2476072 h 3995891"/>
              <a:gd name="connsiteX4" fmla="*/ 12324 w 9166598"/>
              <a:gd name="connsiteY4" fmla="*/ 2455524 h 3995891"/>
              <a:gd name="connsiteX5" fmla="*/ 12324 w 9166598"/>
              <a:gd name="connsiteY5" fmla="*/ 1202077 h 3995891"/>
              <a:gd name="connsiteX0" fmla="*/ 12324 w 9166598"/>
              <a:gd name="connsiteY0" fmla="*/ 1202077 h 3995891"/>
              <a:gd name="connsiteX1" fmla="*/ 4008971 w 9166598"/>
              <a:gd name="connsiteY1" fmla="*/ 1890445 h 3995891"/>
              <a:gd name="connsiteX2" fmla="*/ 9166598 w 9166598"/>
              <a:gd name="connsiteY2" fmla="*/ 0 h 3995891"/>
              <a:gd name="connsiteX3" fmla="*/ 9166598 w 9166598"/>
              <a:gd name="connsiteY3" fmla="*/ 2476072 h 3995891"/>
              <a:gd name="connsiteX4" fmla="*/ 12324 w 9166598"/>
              <a:gd name="connsiteY4" fmla="*/ 2455524 h 3995891"/>
              <a:gd name="connsiteX5" fmla="*/ 12324 w 9166598"/>
              <a:gd name="connsiteY5" fmla="*/ 1202077 h 3995891"/>
              <a:gd name="connsiteX0" fmla="*/ 0 w 9154274"/>
              <a:gd name="connsiteY0" fmla="*/ 1202077 h 3049861"/>
              <a:gd name="connsiteX1" fmla="*/ 3996647 w 9154274"/>
              <a:gd name="connsiteY1" fmla="*/ 1890445 h 3049861"/>
              <a:gd name="connsiteX2" fmla="*/ 9154274 w 9154274"/>
              <a:gd name="connsiteY2" fmla="*/ 0 h 3049861"/>
              <a:gd name="connsiteX3" fmla="*/ 9154274 w 9154274"/>
              <a:gd name="connsiteY3" fmla="*/ 2476072 h 3049861"/>
              <a:gd name="connsiteX4" fmla="*/ 0 w 9154274"/>
              <a:gd name="connsiteY4" fmla="*/ 2455524 h 3049861"/>
              <a:gd name="connsiteX5" fmla="*/ 0 w 9154274"/>
              <a:gd name="connsiteY5" fmla="*/ 1202077 h 3049861"/>
              <a:gd name="connsiteX0" fmla="*/ 0 w 9154274"/>
              <a:gd name="connsiteY0" fmla="*/ 1202077 h 3049861"/>
              <a:gd name="connsiteX1" fmla="*/ 3996647 w 9154274"/>
              <a:gd name="connsiteY1" fmla="*/ 1890445 h 3049861"/>
              <a:gd name="connsiteX2" fmla="*/ 9154274 w 9154274"/>
              <a:gd name="connsiteY2" fmla="*/ 0 h 3049861"/>
              <a:gd name="connsiteX3" fmla="*/ 9154274 w 9154274"/>
              <a:gd name="connsiteY3" fmla="*/ 2476072 h 3049861"/>
              <a:gd name="connsiteX4" fmla="*/ 0 w 9154274"/>
              <a:gd name="connsiteY4" fmla="*/ 2455524 h 3049861"/>
              <a:gd name="connsiteX5" fmla="*/ 0 w 9154274"/>
              <a:gd name="connsiteY5" fmla="*/ 1202077 h 3049861"/>
              <a:gd name="connsiteX0" fmla="*/ 0 w 9154274"/>
              <a:gd name="connsiteY0" fmla="*/ 1202077 h 2885326"/>
              <a:gd name="connsiteX1" fmla="*/ 3996647 w 9154274"/>
              <a:gd name="connsiteY1" fmla="*/ 1890445 h 2885326"/>
              <a:gd name="connsiteX2" fmla="*/ 9154274 w 9154274"/>
              <a:gd name="connsiteY2" fmla="*/ 0 h 2885326"/>
              <a:gd name="connsiteX3" fmla="*/ 9154274 w 9154274"/>
              <a:gd name="connsiteY3" fmla="*/ 2476072 h 2885326"/>
              <a:gd name="connsiteX4" fmla="*/ 0 w 9154274"/>
              <a:gd name="connsiteY4" fmla="*/ 2455524 h 2885326"/>
              <a:gd name="connsiteX5" fmla="*/ 0 w 9154274"/>
              <a:gd name="connsiteY5" fmla="*/ 1202077 h 2885326"/>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274" h="2476072">
                <a:moveTo>
                  <a:pt x="0" y="1202077"/>
                </a:moveTo>
                <a:cubicBezTo>
                  <a:pt x="875016" y="1451225"/>
                  <a:pt x="2273156" y="1880171"/>
                  <a:pt x="3996647" y="1890445"/>
                </a:cubicBezTo>
                <a:cubicBezTo>
                  <a:pt x="7798941" y="1960652"/>
                  <a:pt x="8793822" y="505146"/>
                  <a:pt x="9154274" y="0"/>
                </a:cubicBezTo>
                <a:lnTo>
                  <a:pt x="9154274" y="2476072"/>
                </a:lnTo>
                <a:lnTo>
                  <a:pt x="0" y="2455524"/>
                </a:lnTo>
                <a:cubicBezTo>
                  <a:pt x="3425" y="2027434"/>
                  <a:pt x="6849" y="1599344"/>
                  <a:pt x="0" y="1202077"/>
                </a:cubicBez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9" name="Freeform 8"/>
          <p:cNvSpPr>
            <a:spLocks/>
          </p:cNvSpPr>
          <p:nvPr/>
        </p:nvSpPr>
        <p:spPr bwMode="auto">
          <a:xfrm flipV="1">
            <a:off x="0" y="4114800"/>
            <a:ext cx="8991600" cy="3810000"/>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8" name="Freeform 9"/>
          <p:cNvSpPr>
            <a:spLocks/>
          </p:cNvSpPr>
          <p:nvPr/>
        </p:nvSpPr>
        <p:spPr bwMode="auto">
          <a:xfrm flipV="1">
            <a:off x="0" y="4571999"/>
            <a:ext cx="9144000" cy="3251199"/>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Tree>
    <p:extLst>
      <p:ext uri="{BB962C8B-B14F-4D97-AF65-F5344CB8AC3E}">
        <p14:creationId xmlns:p14="http://schemas.microsoft.com/office/powerpoint/2010/main" val="226421515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49108751"/>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45794439"/>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21641748"/>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98950761"/>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94698684"/>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4146879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
        <p:nvSpPr>
          <p:cNvPr id="10" name="Freeform 5"/>
          <p:cNvSpPr>
            <a:spLocks/>
          </p:cNvSpPr>
          <p:nvPr/>
        </p:nvSpPr>
        <p:spPr bwMode="auto">
          <a:xfrm>
            <a:off x="892175" y="169862"/>
            <a:ext cx="8251826" cy="1679671"/>
          </a:xfrm>
          <a:custGeom>
            <a:avLst/>
            <a:gdLst/>
            <a:ahLst/>
            <a:cxnLst>
              <a:cxn ang="0">
                <a:pos x="16021" y="1568"/>
              </a:cxn>
              <a:cxn ang="0">
                <a:pos x="13697" y="1059"/>
              </a:cxn>
              <a:cxn ang="0">
                <a:pos x="11579" y="742"/>
              </a:cxn>
              <a:cxn ang="0">
                <a:pos x="9687" y="572"/>
              </a:cxn>
              <a:cxn ang="0">
                <a:pos x="7979" y="551"/>
              </a:cxn>
              <a:cxn ang="0">
                <a:pos x="6478" y="636"/>
              </a:cxn>
              <a:cxn ang="0">
                <a:pos x="5163" y="806"/>
              </a:cxn>
              <a:cxn ang="0">
                <a:pos x="4031" y="1059"/>
              </a:cxn>
              <a:cxn ang="0">
                <a:pos x="3044" y="1377"/>
              </a:cxn>
              <a:cxn ang="0">
                <a:pos x="2221" y="1716"/>
              </a:cxn>
              <a:cxn ang="0">
                <a:pos x="1543" y="2055"/>
              </a:cxn>
              <a:cxn ang="0">
                <a:pos x="987" y="2415"/>
              </a:cxn>
              <a:cxn ang="0">
                <a:pos x="576" y="2733"/>
              </a:cxn>
              <a:cxn ang="0">
                <a:pos x="288" y="2987"/>
              </a:cxn>
              <a:cxn ang="0">
                <a:pos x="82" y="3199"/>
              </a:cxn>
              <a:cxn ang="0">
                <a:pos x="0" y="3305"/>
              </a:cxn>
              <a:cxn ang="0">
                <a:pos x="0" y="3305"/>
              </a:cxn>
              <a:cxn ang="0">
                <a:pos x="82" y="3178"/>
              </a:cxn>
              <a:cxn ang="0">
                <a:pos x="267" y="2945"/>
              </a:cxn>
              <a:cxn ang="0">
                <a:pos x="535" y="2648"/>
              </a:cxn>
              <a:cxn ang="0">
                <a:pos x="946" y="2289"/>
              </a:cxn>
              <a:cxn ang="0">
                <a:pos x="1460" y="1886"/>
              </a:cxn>
              <a:cxn ang="0">
                <a:pos x="2118" y="1483"/>
              </a:cxn>
              <a:cxn ang="0">
                <a:pos x="2921" y="1081"/>
              </a:cxn>
              <a:cxn ang="0">
                <a:pos x="3887" y="720"/>
              </a:cxn>
              <a:cxn ang="0">
                <a:pos x="5018" y="403"/>
              </a:cxn>
              <a:cxn ang="0">
                <a:pos x="6335" y="170"/>
              </a:cxn>
              <a:cxn ang="0">
                <a:pos x="7836" y="22"/>
              </a:cxn>
              <a:cxn ang="0">
                <a:pos x="9543" y="22"/>
              </a:cxn>
              <a:cxn ang="0">
                <a:pos x="11476" y="149"/>
              </a:cxn>
              <a:cxn ang="0">
                <a:pos x="13615" y="424"/>
              </a:cxn>
              <a:cxn ang="0">
                <a:pos x="15980" y="911"/>
              </a:cxn>
              <a:cxn ang="0">
                <a:pos x="17276" y="1251"/>
              </a:cxn>
              <a:cxn ang="0">
                <a:pos x="17276" y="1356"/>
              </a:cxn>
              <a:cxn ang="0">
                <a:pos x="17276" y="1547"/>
              </a:cxn>
              <a:cxn ang="0">
                <a:pos x="17276" y="1886"/>
              </a:cxn>
            </a:cxnLst>
            <a:rect l="0" t="0" r="r" b="b"/>
            <a:pathLst>
              <a:path w="17276" h="3326">
                <a:moveTo>
                  <a:pt x="17276" y="1886"/>
                </a:moveTo>
                <a:lnTo>
                  <a:pt x="16021" y="1568"/>
                </a:lnTo>
                <a:lnTo>
                  <a:pt x="14829" y="1293"/>
                </a:lnTo>
                <a:lnTo>
                  <a:pt x="13697" y="1059"/>
                </a:lnTo>
                <a:lnTo>
                  <a:pt x="12607" y="890"/>
                </a:lnTo>
                <a:lnTo>
                  <a:pt x="11579" y="742"/>
                </a:lnTo>
                <a:lnTo>
                  <a:pt x="10612" y="636"/>
                </a:lnTo>
                <a:lnTo>
                  <a:pt x="9687" y="572"/>
                </a:lnTo>
                <a:lnTo>
                  <a:pt x="8802" y="551"/>
                </a:lnTo>
                <a:lnTo>
                  <a:pt x="7979" y="551"/>
                </a:lnTo>
                <a:lnTo>
                  <a:pt x="7219" y="572"/>
                </a:lnTo>
                <a:lnTo>
                  <a:pt x="6478" y="636"/>
                </a:lnTo>
                <a:lnTo>
                  <a:pt x="5800" y="700"/>
                </a:lnTo>
                <a:lnTo>
                  <a:pt x="5163" y="806"/>
                </a:lnTo>
                <a:lnTo>
                  <a:pt x="4565" y="932"/>
                </a:lnTo>
                <a:lnTo>
                  <a:pt x="4031" y="1059"/>
                </a:lnTo>
                <a:lnTo>
                  <a:pt x="3517" y="1207"/>
                </a:lnTo>
                <a:lnTo>
                  <a:pt x="3044" y="1377"/>
                </a:lnTo>
                <a:lnTo>
                  <a:pt x="2612" y="1526"/>
                </a:lnTo>
                <a:lnTo>
                  <a:pt x="2221" y="1716"/>
                </a:lnTo>
                <a:lnTo>
                  <a:pt x="1851" y="1886"/>
                </a:lnTo>
                <a:lnTo>
                  <a:pt x="1543" y="2055"/>
                </a:lnTo>
                <a:lnTo>
                  <a:pt x="1254" y="2246"/>
                </a:lnTo>
                <a:lnTo>
                  <a:pt x="987" y="2415"/>
                </a:lnTo>
                <a:lnTo>
                  <a:pt x="781" y="2564"/>
                </a:lnTo>
                <a:lnTo>
                  <a:pt x="576" y="2733"/>
                </a:lnTo>
                <a:lnTo>
                  <a:pt x="412" y="2860"/>
                </a:lnTo>
                <a:lnTo>
                  <a:pt x="288" y="2987"/>
                </a:lnTo>
                <a:lnTo>
                  <a:pt x="164" y="3093"/>
                </a:lnTo>
                <a:lnTo>
                  <a:pt x="82" y="3199"/>
                </a:lnTo>
                <a:lnTo>
                  <a:pt x="41" y="3263"/>
                </a:lnTo>
                <a:lnTo>
                  <a:pt x="0" y="3305"/>
                </a:lnTo>
                <a:lnTo>
                  <a:pt x="0" y="3326"/>
                </a:lnTo>
                <a:lnTo>
                  <a:pt x="0" y="3305"/>
                </a:lnTo>
                <a:lnTo>
                  <a:pt x="21" y="3263"/>
                </a:lnTo>
                <a:lnTo>
                  <a:pt x="82" y="3178"/>
                </a:lnTo>
                <a:lnTo>
                  <a:pt x="164" y="3073"/>
                </a:lnTo>
                <a:lnTo>
                  <a:pt x="267" y="2945"/>
                </a:lnTo>
                <a:lnTo>
                  <a:pt x="390" y="2818"/>
                </a:lnTo>
                <a:lnTo>
                  <a:pt x="535" y="2648"/>
                </a:lnTo>
                <a:lnTo>
                  <a:pt x="720" y="2479"/>
                </a:lnTo>
                <a:lnTo>
                  <a:pt x="946" y="2289"/>
                </a:lnTo>
                <a:lnTo>
                  <a:pt x="1172" y="2097"/>
                </a:lnTo>
                <a:lnTo>
                  <a:pt x="1460" y="1886"/>
                </a:lnTo>
                <a:lnTo>
                  <a:pt x="1768" y="1696"/>
                </a:lnTo>
                <a:lnTo>
                  <a:pt x="2118" y="1483"/>
                </a:lnTo>
                <a:lnTo>
                  <a:pt x="2509" y="1271"/>
                </a:lnTo>
                <a:lnTo>
                  <a:pt x="2921" y="1081"/>
                </a:lnTo>
                <a:lnTo>
                  <a:pt x="3394" y="890"/>
                </a:lnTo>
                <a:lnTo>
                  <a:pt x="3887" y="720"/>
                </a:lnTo>
                <a:lnTo>
                  <a:pt x="4442" y="551"/>
                </a:lnTo>
                <a:lnTo>
                  <a:pt x="5018" y="403"/>
                </a:lnTo>
                <a:lnTo>
                  <a:pt x="5656" y="275"/>
                </a:lnTo>
                <a:lnTo>
                  <a:pt x="6335" y="170"/>
                </a:lnTo>
                <a:lnTo>
                  <a:pt x="7075" y="85"/>
                </a:lnTo>
                <a:lnTo>
                  <a:pt x="7836" y="22"/>
                </a:lnTo>
                <a:lnTo>
                  <a:pt x="8679" y="0"/>
                </a:lnTo>
                <a:lnTo>
                  <a:pt x="9543" y="22"/>
                </a:lnTo>
                <a:lnTo>
                  <a:pt x="10489" y="64"/>
                </a:lnTo>
                <a:lnTo>
                  <a:pt x="11476" y="149"/>
                </a:lnTo>
                <a:lnTo>
                  <a:pt x="12505" y="255"/>
                </a:lnTo>
                <a:lnTo>
                  <a:pt x="13615" y="424"/>
                </a:lnTo>
                <a:lnTo>
                  <a:pt x="14767" y="657"/>
                </a:lnTo>
                <a:lnTo>
                  <a:pt x="15980" y="911"/>
                </a:lnTo>
                <a:lnTo>
                  <a:pt x="17276" y="1229"/>
                </a:lnTo>
                <a:lnTo>
                  <a:pt x="17276" y="1251"/>
                </a:lnTo>
                <a:lnTo>
                  <a:pt x="17276" y="1293"/>
                </a:lnTo>
                <a:lnTo>
                  <a:pt x="17276" y="1356"/>
                </a:lnTo>
                <a:lnTo>
                  <a:pt x="17276" y="1441"/>
                </a:lnTo>
                <a:lnTo>
                  <a:pt x="17276" y="1547"/>
                </a:lnTo>
                <a:lnTo>
                  <a:pt x="17276" y="1696"/>
                </a:lnTo>
                <a:lnTo>
                  <a:pt x="17276" y="1886"/>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11" name="Freeform 6"/>
          <p:cNvSpPr>
            <a:spLocks/>
          </p:cNvSpPr>
          <p:nvPr/>
        </p:nvSpPr>
        <p:spPr bwMode="auto">
          <a:xfrm>
            <a:off x="533400" y="322262"/>
            <a:ext cx="8610600" cy="1582738"/>
          </a:xfrm>
          <a:custGeom>
            <a:avLst/>
            <a:gdLst/>
            <a:ahLst/>
            <a:cxnLst>
              <a:cxn ang="0">
                <a:pos x="15096" y="1483"/>
              </a:cxn>
              <a:cxn ang="0">
                <a:pos x="12916" y="1017"/>
              </a:cxn>
              <a:cxn ang="0">
                <a:pos x="10921" y="699"/>
              </a:cxn>
              <a:cxn ang="0">
                <a:pos x="9132" y="551"/>
              </a:cxn>
              <a:cxn ang="0">
                <a:pos x="7528" y="509"/>
              </a:cxn>
              <a:cxn ang="0">
                <a:pos x="6109" y="593"/>
              </a:cxn>
              <a:cxn ang="0">
                <a:pos x="4874" y="762"/>
              </a:cxn>
              <a:cxn ang="0">
                <a:pos x="3785" y="996"/>
              </a:cxn>
              <a:cxn ang="0">
                <a:pos x="2859" y="1293"/>
              </a:cxn>
              <a:cxn ang="0">
                <a:pos x="2098" y="1610"/>
              </a:cxn>
              <a:cxn ang="0">
                <a:pos x="1440" y="1949"/>
              </a:cxn>
              <a:cxn ang="0">
                <a:pos x="947" y="2267"/>
              </a:cxn>
              <a:cxn ang="0">
                <a:pos x="556" y="2563"/>
              </a:cxn>
              <a:cxn ang="0">
                <a:pos x="267" y="2818"/>
              </a:cxn>
              <a:cxn ang="0">
                <a:pos x="83" y="3008"/>
              </a:cxn>
              <a:cxn ang="0">
                <a:pos x="0" y="3114"/>
              </a:cxn>
              <a:cxn ang="0">
                <a:pos x="0" y="3114"/>
              </a:cxn>
              <a:cxn ang="0">
                <a:pos x="83" y="2987"/>
              </a:cxn>
              <a:cxn ang="0">
                <a:pos x="247" y="2776"/>
              </a:cxn>
              <a:cxn ang="0">
                <a:pos x="515" y="2500"/>
              </a:cxn>
              <a:cxn ang="0">
                <a:pos x="885" y="2161"/>
              </a:cxn>
              <a:cxn ang="0">
                <a:pos x="1379" y="1780"/>
              </a:cxn>
              <a:cxn ang="0">
                <a:pos x="1995" y="1399"/>
              </a:cxn>
              <a:cxn ang="0">
                <a:pos x="2757" y="1017"/>
              </a:cxn>
              <a:cxn ang="0">
                <a:pos x="3661" y="678"/>
              </a:cxn>
              <a:cxn ang="0">
                <a:pos x="4731" y="381"/>
              </a:cxn>
              <a:cxn ang="0">
                <a:pos x="5985" y="170"/>
              </a:cxn>
              <a:cxn ang="0">
                <a:pos x="7404" y="42"/>
              </a:cxn>
              <a:cxn ang="0">
                <a:pos x="9009" y="22"/>
              </a:cxn>
              <a:cxn ang="0">
                <a:pos x="10818" y="127"/>
              </a:cxn>
              <a:cxn ang="0">
                <a:pos x="12834" y="403"/>
              </a:cxn>
              <a:cxn ang="0">
                <a:pos x="15075" y="868"/>
              </a:cxn>
              <a:cxn ang="0">
                <a:pos x="16289" y="1186"/>
              </a:cxn>
              <a:cxn ang="0">
                <a:pos x="16289" y="1271"/>
              </a:cxn>
              <a:cxn ang="0">
                <a:pos x="16289" y="1461"/>
              </a:cxn>
              <a:cxn ang="0">
                <a:pos x="16289" y="1780"/>
              </a:cxn>
            </a:cxnLst>
            <a:rect l="0" t="0" r="r" b="b"/>
            <a:pathLst>
              <a:path w="16289" h="3135">
                <a:moveTo>
                  <a:pt x="16289" y="1780"/>
                </a:moveTo>
                <a:lnTo>
                  <a:pt x="15096" y="1483"/>
                </a:lnTo>
                <a:lnTo>
                  <a:pt x="13985" y="1229"/>
                </a:lnTo>
                <a:lnTo>
                  <a:pt x="12916" y="1017"/>
                </a:lnTo>
                <a:lnTo>
                  <a:pt x="11888" y="826"/>
                </a:lnTo>
                <a:lnTo>
                  <a:pt x="10921" y="699"/>
                </a:lnTo>
                <a:lnTo>
                  <a:pt x="9996" y="615"/>
                </a:lnTo>
                <a:lnTo>
                  <a:pt x="9132" y="551"/>
                </a:lnTo>
                <a:lnTo>
                  <a:pt x="8309" y="509"/>
                </a:lnTo>
                <a:lnTo>
                  <a:pt x="7528" y="509"/>
                </a:lnTo>
                <a:lnTo>
                  <a:pt x="6808" y="551"/>
                </a:lnTo>
                <a:lnTo>
                  <a:pt x="6109" y="593"/>
                </a:lnTo>
                <a:lnTo>
                  <a:pt x="5471" y="678"/>
                </a:lnTo>
                <a:lnTo>
                  <a:pt x="4874" y="762"/>
                </a:lnTo>
                <a:lnTo>
                  <a:pt x="4319" y="868"/>
                </a:lnTo>
                <a:lnTo>
                  <a:pt x="3785" y="996"/>
                </a:lnTo>
                <a:lnTo>
                  <a:pt x="3312" y="1144"/>
                </a:lnTo>
                <a:lnTo>
                  <a:pt x="2859" y="1293"/>
                </a:lnTo>
                <a:lnTo>
                  <a:pt x="2468" y="1441"/>
                </a:lnTo>
                <a:lnTo>
                  <a:pt x="2098" y="1610"/>
                </a:lnTo>
                <a:lnTo>
                  <a:pt x="1748" y="1780"/>
                </a:lnTo>
                <a:lnTo>
                  <a:pt x="1440" y="1949"/>
                </a:lnTo>
                <a:lnTo>
                  <a:pt x="1172" y="2119"/>
                </a:lnTo>
                <a:lnTo>
                  <a:pt x="947" y="2267"/>
                </a:lnTo>
                <a:lnTo>
                  <a:pt x="720" y="2415"/>
                </a:lnTo>
                <a:lnTo>
                  <a:pt x="556" y="2563"/>
                </a:lnTo>
                <a:lnTo>
                  <a:pt x="391" y="2712"/>
                </a:lnTo>
                <a:lnTo>
                  <a:pt x="267" y="2818"/>
                </a:lnTo>
                <a:lnTo>
                  <a:pt x="165" y="2924"/>
                </a:lnTo>
                <a:lnTo>
                  <a:pt x="83" y="3008"/>
                </a:lnTo>
                <a:lnTo>
                  <a:pt x="41" y="3072"/>
                </a:lnTo>
                <a:lnTo>
                  <a:pt x="0" y="3114"/>
                </a:lnTo>
                <a:lnTo>
                  <a:pt x="0" y="3135"/>
                </a:lnTo>
                <a:lnTo>
                  <a:pt x="0" y="3114"/>
                </a:lnTo>
                <a:lnTo>
                  <a:pt x="21" y="3072"/>
                </a:lnTo>
                <a:lnTo>
                  <a:pt x="83" y="2987"/>
                </a:lnTo>
                <a:lnTo>
                  <a:pt x="144" y="2902"/>
                </a:lnTo>
                <a:lnTo>
                  <a:pt x="247" y="2776"/>
                </a:lnTo>
                <a:lnTo>
                  <a:pt x="370" y="2648"/>
                </a:lnTo>
                <a:lnTo>
                  <a:pt x="515" y="2500"/>
                </a:lnTo>
                <a:lnTo>
                  <a:pt x="679" y="2331"/>
                </a:lnTo>
                <a:lnTo>
                  <a:pt x="885" y="2161"/>
                </a:lnTo>
                <a:lnTo>
                  <a:pt x="1111" y="1970"/>
                </a:lnTo>
                <a:lnTo>
                  <a:pt x="1379" y="1780"/>
                </a:lnTo>
                <a:lnTo>
                  <a:pt x="1666" y="1589"/>
                </a:lnTo>
                <a:lnTo>
                  <a:pt x="1995" y="1399"/>
                </a:lnTo>
                <a:lnTo>
                  <a:pt x="2366" y="1207"/>
                </a:lnTo>
                <a:lnTo>
                  <a:pt x="2757" y="1017"/>
                </a:lnTo>
                <a:lnTo>
                  <a:pt x="3188" y="848"/>
                </a:lnTo>
                <a:lnTo>
                  <a:pt x="3661" y="678"/>
                </a:lnTo>
                <a:lnTo>
                  <a:pt x="4176" y="529"/>
                </a:lnTo>
                <a:lnTo>
                  <a:pt x="4731" y="381"/>
                </a:lnTo>
                <a:lnTo>
                  <a:pt x="5327" y="254"/>
                </a:lnTo>
                <a:lnTo>
                  <a:pt x="5985" y="170"/>
                </a:lnTo>
                <a:lnTo>
                  <a:pt x="6664" y="84"/>
                </a:lnTo>
                <a:lnTo>
                  <a:pt x="7404" y="42"/>
                </a:lnTo>
                <a:lnTo>
                  <a:pt x="8165" y="0"/>
                </a:lnTo>
                <a:lnTo>
                  <a:pt x="9009" y="22"/>
                </a:lnTo>
                <a:lnTo>
                  <a:pt x="9893" y="64"/>
                </a:lnTo>
                <a:lnTo>
                  <a:pt x="10818" y="127"/>
                </a:lnTo>
                <a:lnTo>
                  <a:pt x="11806" y="254"/>
                </a:lnTo>
                <a:lnTo>
                  <a:pt x="12834" y="403"/>
                </a:lnTo>
                <a:lnTo>
                  <a:pt x="13924" y="615"/>
                </a:lnTo>
                <a:lnTo>
                  <a:pt x="15075" y="868"/>
                </a:lnTo>
                <a:lnTo>
                  <a:pt x="16289" y="1165"/>
                </a:lnTo>
                <a:lnTo>
                  <a:pt x="16289" y="1186"/>
                </a:lnTo>
                <a:lnTo>
                  <a:pt x="16289" y="1229"/>
                </a:lnTo>
                <a:lnTo>
                  <a:pt x="16289" y="1271"/>
                </a:lnTo>
                <a:lnTo>
                  <a:pt x="16289" y="1355"/>
                </a:lnTo>
                <a:lnTo>
                  <a:pt x="16289" y="1461"/>
                </a:lnTo>
                <a:lnTo>
                  <a:pt x="16289" y="1610"/>
                </a:lnTo>
                <a:lnTo>
                  <a:pt x="16289" y="178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13" name="Freeform 12"/>
          <p:cNvSpPr/>
          <p:nvPr/>
        </p:nvSpPr>
        <p:spPr>
          <a:xfrm>
            <a:off x="-10274" y="4572000"/>
            <a:ext cx="9154274" cy="2310441"/>
          </a:xfrm>
          <a:custGeom>
            <a:avLst/>
            <a:gdLst>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12324 w 9166598"/>
              <a:gd name="connsiteY0" fmla="*/ 1202077 h 3995891"/>
              <a:gd name="connsiteX1" fmla="*/ 4008971 w 9166598"/>
              <a:gd name="connsiteY1" fmla="*/ 1890445 h 3995891"/>
              <a:gd name="connsiteX2" fmla="*/ 9166598 w 9166598"/>
              <a:gd name="connsiteY2" fmla="*/ 0 h 3995891"/>
              <a:gd name="connsiteX3" fmla="*/ 9166598 w 9166598"/>
              <a:gd name="connsiteY3" fmla="*/ 2476072 h 3995891"/>
              <a:gd name="connsiteX4" fmla="*/ 12324 w 9166598"/>
              <a:gd name="connsiteY4" fmla="*/ 2455524 h 3995891"/>
              <a:gd name="connsiteX5" fmla="*/ 12324 w 9166598"/>
              <a:gd name="connsiteY5" fmla="*/ 1202077 h 3995891"/>
              <a:gd name="connsiteX0" fmla="*/ 12324 w 9166598"/>
              <a:gd name="connsiteY0" fmla="*/ 1202077 h 3995891"/>
              <a:gd name="connsiteX1" fmla="*/ 4008971 w 9166598"/>
              <a:gd name="connsiteY1" fmla="*/ 1890445 h 3995891"/>
              <a:gd name="connsiteX2" fmla="*/ 9166598 w 9166598"/>
              <a:gd name="connsiteY2" fmla="*/ 0 h 3995891"/>
              <a:gd name="connsiteX3" fmla="*/ 9166598 w 9166598"/>
              <a:gd name="connsiteY3" fmla="*/ 2476072 h 3995891"/>
              <a:gd name="connsiteX4" fmla="*/ 12324 w 9166598"/>
              <a:gd name="connsiteY4" fmla="*/ 2455524 h 3995891"/>
              <a:gd name="connsiteX5" fmla="*/ 12324 w 9166598"/>
              <a:gd name="connsiteY5" fmla="*/ 1202077 h 3995891"/>
              <a:gd name="connsiteX0" fmla="*/ 12324 w 9166598"/>
              <a:gd name="connsiteY0" fmla="*/ 1202077 h 3995891"/>
              <a:gd name="connsiteX1" fmla="*/ 4008971 w 9166598"/>
              <a:gd name="connsiteY1" fmla="*/ 1890445 h 3995891"/>
              <a:gd name="connsiteX2" fmla="*/ 9166598 w 9166598"/>
              <a:gd name="connsiteY2" fmla="*/ 0 h 3995891"/>
              <a:gd name="connsiteX3" fmla="*/ 9166598 w 9166598"/>
              <a:gd name="connsiteY3" fmla="*/ 2476072 h 3995891"/>
              <a:gd name="connsiteX4" fmla="*/ 12324 w 9166598"/>
              <a:gd name="connsiteY4" fmla="*/ 2455524 h 3995891"/>
              <a:gd name="connsiteX5" fmla="*/ 12324 w 9166598"/>
              <a:gd name="connsiteY5" fmla="*/ 1202077 h 3995891"/>
              <a:gd name="connsiteX0" fmla="*/ 0 w 9154274"/>
              <a:gd name="connsiteY0" fmla="*/ 1202077 h 3049861"/>
              <a:gd name="connsiteX1" fmla="*/ 3996647 w 9154274"/>
              <a:gd name="connsiteY1" fmla="*/ 1890445 h 3049861"/>
              <a:gd name="connsiteX2" fmla="*/ 9154274 w 9154274"/>
              <a:gd name="connsiteY2" fmla="*/ 0 h 3049861"/>
              <a:gd name="connsiteX3" fmla="*/ 9154274 w 9154274"/>
              <a:gd name="connsiteY3" fmla="*/ 2476072 h 3049861"/>
              <a:gd name="connsiteX4" fmla="*/ 0 w 9154274"/>
              <a:gd name="connsiteY4" fmla="*/ 2455524 h 3049861"/>
              <a:gd name="connsiteX5" fmla="*/ 0 w 9154274"/>
              <a:gd name="connsiteY5" fmla="*/ 1202077 h 3049861"/>
              <a:gd name="connsiteX0" fmla="*/ 0 w 9154274"/>
              <a:gd name="connsiteY0" fmla="*/ 1202077 h 3049861"/>
              <a:gd name="connsiteX1" fmla="*/ 3996647 w 9154274"/>
              <a:gd name="connsiteY1" fmla="*/ 1890445 h 3049861"/>
              <a:gd name="connsiteX2" fmla="*/ 9154274 w 9154274"/>
              <a:gd name="connsiteY2" fmla="*/ 0 h 3049861"/>
              <a:gd name="connsiteX3" fmla="*/ 9154274 w 9154274"/>
              <a:gd name="connsiteY3" fmla="*/ 2476072 h 3049861"/>
              <a:gd name="connsiteX4" fmla="*/ 0 w 9154274"/>
              <a:gd name="connsiteY4" fmla="*/ 2455524 h 3049861"/>
              <a:gd name="connsiteX5" fmla="*/ 0 w 9154274"/>
              <a:gd name="connsiteY5" fmla="*/ 1202077 h 3049861"/>
              <a:gd name="connsiteX0" fmla="*/ 0 w 9154274"/>
              <a:gd name="connsiteY0" fmla="*/ 1202077 h 2885326"/>
              <a:gd name="connsiteX1" fmla="*/ 3996647 w 9154274"/>
              <a:gd name="connsiteY1" fmla="*/ 1890445 h 2885326"/>
              <a:gd name="connsiteX2" fmla="*/ 9154274 w 9154274"/>
              <a:gd name="connsiteY2" fmla="*/ 0 h 2885326"/>
              <a:gd name="connsiteX3" fmla="*/ 9154274 w 9154274"/>
              <a:gd name="connsiteY3" fmla="*/ 2476072 h 2885326"/>
              <a:gd name="connsiteX4" fmla="*/ 0 w 9154274"/>
              <a:gd name="connsiteY4" fmla="*/ 2455524 h 2885326"/>
              <a:gd name="connsiteX5" fmla="*/ 0 w 9154274"/>
              <a:gd name="connsiteY5" fmla="*/ 1202077 h 2885326"/>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274" h="2476072">
                <a:moveTo>
                  <a:pt x="0" y="1202077"/>
                </a:moveTo>
                <a:cubicBezTo>
                  <a:pt x="875016" y="1451225"/>
                  <a:pt x="2273156" y="1880171"/>
                  <a:pt x="3996647" y="1890445"/>
                </a:cubicBezTo>
                <a:cubicBezTo>
                  <a:pt x="7798941" y="1960652"/>
                  <a:pt x="8793822" y="505146"/>
                  <a:pt x="9154274" y="0"/>
                </a:cubicBezTo>
                <a:lnTo>
                  <a:pt x="9154274" y="2476072"/>
                </a:lnTo>
                <a:lnTo>
                  <a:pt x="0" y="2455524"/>
                </a:lnTo>
                <a:cubicBezTo>
                  <a:pt x="3425" y="2027434"/>
                  <a:pt x="6849" y="1599344"/>
                  <a:pt x="0" y="1202077"/>
                </a:cubicBez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9" name="Freeform 8"/>
          <p:cNvSpPr>
            <a:spLocks/>
          </p:cNvSpPr>
          <p:nvPr/>
        </p:nvSpPr>
        <p:spPr bwMode="auto">
          <a:xfrm flipV="1">
            <a:off x="0" y="4114800"/>
            <a:ext cx="8991600" cy="3810000"/>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8" name="Freeform 9"/>
          <p:cNvSpPr>
            <a:spLocks/>
          </p:cNvSpPr>
          <p:nvPr/>
        </p:nvSpPr>
        <p:spPr bwMode="auto">
          <a:xfrm flipV="1">
            <a:off x="0" y="4571999"/>
            <a:ext cx="9144000" cy="3251199"/>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Tree>
    <p:extLst>
      <p:ext uri="{BB962C8B-B14F-4D97-AF65-F5344CB8AC3E}">
        <p14:creationId xmlns:p14="http://schemas.microsoft.com/office/powerpoint/2010/main" val="3701299262"/>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61575699"/>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68533460"/>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05658272"/>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0" name="Freeform 7"/>
          <p:cNvSpPr>
            <a:spLocks/>
          </p:cNvSpPr>
          <p:nvPr/>
        </p:nvSpPr>
        <p:spPr bwMode="auto">
          <a:xfrm>
            <a:off x="-38100" y="463550"/>
            <a:ext cx="9182100" cy="6419850"/>
          </a:xfrm>
          <a:custGeom>
            <a:avLst/>
            <a:gdLst/>
            <a:ahLst/>
            <a:cxnLst>
              <a:cxn ang="0">
                <a:pos x="17280" y="12123"/>
              </a:cxn>
              <a:cxn ang="0">
                <a:pos x="0" y="12132"/>
              </a:cxn>
              <a:cxn ang="0">
                <a:pos x="2" y="4163"/>
              </a:cxn>
              <a:cxn ang="0">
                <a:pos x="262" y="3633"/>
              </a:cxn>
              <a:cxn ang="0">
                <a:pos x="567" y="3147"/>
              </a:cxn>
              <a:cxn ang="0">
                <a:pos x="912" y="2704"/>
              </a:cxn>
              <a:cxn ang="0">
                <a:pos x="1295" y="2299"/>
              </a:cxn>
              <a:cxn ang="0">
                <a:pos x="1714" y="1931"/>
              </a:cxn>
              <a:cxn ang="0">
                <a:pos x="2166" y="1602"/>
              </a:cxn>
              <a:cxn ang="0">
                <a:pos x="2649" y="1308"/>
              </a:cxn>
              <a:cxn ang="0">
                <a:pos x="3160" y="1048"/>
              </a:cxn>
              <a:cxn ang="0">
                <a:pos x="3696" y="820"/>
              </a:cxn>
              <a:cxn ang="0">
                <a:pos x="4255" y="623"/>
              </a:cxn>
              <a:cxn ang="0">
                <a:pos x="4835" y="457"/>
              </a:cxn>
              <a:cxn ang="0">
                <a:pos x="5433" y="319"/>
              </a:cxn>
              <a:cxn ang="0">
                <a:pos x="6047" y="207"/>
              </a:cxn>
              <a:cxn ang="0">
                <a:pos x="6673" y="121"/>
              </a:cxn>
              <a:cxn ang="0">
                <a:pos x="7311" y="59"/>
              </a:cxn>
              <a:cxn ang="0">
                <a:pos x="7955" y="19"/>
              </a:cxn>
              <a:cxn ang="0">
                <a:pos x="8605" y="0"/>
              </a:cxn>
              <a:cxn ang="0">
                <a:pos x="9259" y="1"/>
              </a:cxn>
              <a:cxn ang="0">
                <a:pos x="9911" y="20"/>
              </a:cxn>
              <a:cxn ang="0">
                <a:pos x="10562" y="55"/>
              </a:cxn>
              <a:cxn ang="0">
                <a:pos x="11209" y="107"/>
              </a:cxn>
              <a:cxn ang="0">
                <a:pos x="11848" y="172"/>
              </a:cxn>
              <a:cxn ang="0">
                <a:pos x="12477" y="250"/>
              </a:cxn>
              <a:cxn ang="0">
                <a:pos x="13094" y="338"/>
              </a:cxn>
              <a:cxn ang="0">
                <a:pos x="13695" y="435"/>
              </a:cxn>
              <a:cxn ang="0">
                <a:pos x="14280" y="542"/>
              </a:cxn>
              <a:cxn ang="0">
                <a:pos x="14845" y="655"/>
              </a:cxn>
              <a:cxn ang="0">
                <a:pos x="15387" y="772"/>
              </a:cxn>
              <a:cxn ang="0">
                <a:pos x="15904" y="894"/>
              </a:cxn>
              <a:cxn ang="0">
                <a:pos x="16393" y="1019"/>
              </a:cxn>
              <a:cxn ang="0">
                <a:pos x="16853" y="1144"/>
              </a:cxn>
              <a:cxn ang="0">
                <a:pos x="17280" y="1268"/>
              </a:cxn>
              <a:cxn ang="0">
                <a:pos x="17280" y="1980"/>
              </a:cxn>
              <a:cxn ang="0">
                <a:pos x="17280" y="2678"/>
              </a:cxn>
              <a:cxn ang="0">
                <a:pos x="17280" y="3364"/>
              </a:cxn>
              <a:cxn ang="0">
                <a:pos x="17280" y="4043"/>
              </a:cxn>
              <a:cxn ang="0">
                <a:pos x="17280" y="4712"/>
              </a:cxn>
              <a:cxn ang="0">
                <a:pos x="17280" y="5377"/>
              </a:cxn>
              <a:cxn ang="0">
                <a:pos x="17280" y="6038"/>
              </a:cxn>
              <a:cxn ang="0">
                <a:pos x="17280" y="6696"/>
              </a:cxn>
              <a:cxn ang="0">
                <a:pos x="17280" y="7355"/>
              </a:cxn>
              <a:cxn ang="0">
                <a:pos x="17280" y="8015"/>
              </a:cxn>
              <a:cxn ang="0">
                <a:pos x="17280" y="8680"/>
              </a:cxn>
              <a:cxn ang="0">
                <a:pos x="17280" y="9350"/>
              </a:cxn>
              <a:cxn ang="0">
                <a:pos x="17280" y="10027"/>
              </a:cxn>
              <a:cxn ang="0">
                <a:pos x="17280" y="10714"/>
              </a:cxn>
              <a:cxn ang="0">
                <a:pos x="17280" y="11413"/>
              </a:cxn>
              <a:cxn ang="0">
                <a:pos x="17280" y="12123"/>
              </a:cxn>
            </a:cxnLst>
            <a:rect l="0" t="0" r="r" b="b"/>
            <a:pathLst>
              <a:path w="17280" h="12132">
                <a:moveTo>
                  <a:pt x="17280" y="12123"/>
                </a:moveTo>
                <a:lnTo>
                  <a:pt x="0" y="12132"/>
                </a:lnTo>
                <a:lnTo>
                  <a:pt x="2" y="4163"/>
                </a:lnTo>
                <a:lnTo>
                  <a:pt x="262" y="3633"/>
                </a:lnTo>
                <a:lnTo>
                  <a:pt x="567" y="3147"/>
                </a:lnTo>
                <a:lnTo>
                  <a:pt x="912" y="2704"/>
                </a:lnTo>
                <a:lnTo>
                  <a:pt x="1295" y="2299"/>
                </a:lnTo>
                <a:lnTo>
                  <a:pt x="1714" y="1931"/>
                </a:lnTo>
                <a:lnTo>
                  <a:pt x="2166" y="1602"/>
                </a:lnTo>
                <a:lnTo>
                  <a:pt x="2649" y="1308"/>
                </a:lnTo>
                <a:lnTo>
                  <a:pt x="3160" y="1048"/>
                </a:lnTo>
                <a:lnTo>
                  <a:pt x="3696" y="820"/>
                </a:lnTo>
                <a:lnTo>
                  <a:pt x="4255" y="623"/>
                </a:lnTo>
                <a:lnTo>
                  <a:pt x="4835" y="457"/>
                </a:lnTo>
                <a:lnTo>
                  <a:pt x="5433" y="319"/>
                </a:lnTo>
                <a:lnTo>
                  <a:pt x="6047" y="207"/>
                </a:lnTo>
                <a:lnTo>
                  <a:pt x="6673" y="121"/>
                </a:lnTo>
                <a:lnTo>
                  <a:pt x="7311" y="59"/>
                </a:lnTo>
                <a:lnTo>
                  <a:pt x="7955" y="19"/>
                </a:lnTo>
                <a:lnTo>
                  <a:pt x="8605" y="0"/>
                </a:lnTo>
                <a:lnTo>
                  <a:pt x="9259" y="1"/>
                </a:lnTo>
                <a:lnTo>
                  <a:pt x="9911" y="20"/>
                </a:lnTo>
                <a:lnTo>
                  <a:pt x="10562" y="55"/>
                </a:lnTo>
                <a:lnTo>
                  <a:pt x="11209" y="107"/>
                </a:lnTo>
                <a:lnTo>
                  <a:pt x="11848" y="172"/>
                </a:lnTo>
                <a:lnTo>
                  <a:pt x="12477" y="250"/>
                </a:lnTo>
                <a:lnTo>
                  <a:pt x="13094" y="338"/>
                </a:lnTo>
                <a:lnTo>
                  <a:pt x="13695" y="435"/>
                </a:lnTo>
                <a:lnTo>
                  <a:pt x="14280" y="542"/>
                </a:lnTo>
                <a:lnTo>
                  <a:pt x="14845" y="655"/>
                </a:lnTo>
                <a:lnTo>
                  <a:pt x="15387" y="772"/>
                </a:lnTo>
                <a:lnTo>
                  <a:pt x="15904" y="894"/>
                </a:lnTo>
                <a:lnTo>
                  <a:pt x="16393" y="1019"/>
                </a:lnTo>
                <a:lnTo>
                  <a:pt x="16853" y="1144"/>
                </a:lnTo>
                <a:lnTo>
                  <a:pt x="17280" y="1268"/>
                </a:lnTo>
                <a:lnTo>
                  <a:pt x="17280" y="1980"/>
                </a:lnTo>
                <a:lnTo>
                  <a:pt x="17280" y="2678"/>
                </a:lnTo>
                <a:lnTo>
                  <a:pt x="17280" y="3364"/>
                </a:lnTo>
                <a:lnTo>
                  <a:pt x="17280" y="4043"/>
                </a:lnTo>
                <a:lnTo>
                  <a:pt x="17280" y="4712"/>
                </a:lnTo>
                <a:lnTo>
                  <a:pt x="17280" y="5377"/>
                </a:lnTo>
                <a:lnTo>
                  <a:pt x="17280" y="6038"/>
                </a:lnTo>
                <a:lnTo>
                  <a:pt x="17280" y="6696"/>
                </a:lnTo>
                <a:lnTo>
                  <a:pt x="17280" y="7355"/>
                </a:lnTo>
                <a:lnTo>
                  <a:pt x="17280" y="8015"/>
                </a:lnTo>
                <a:lnTo>
                  <a:pt x="17280" y="8680"/>
                </a:lnTo>
                <a:lnTo>
                  <a:pt x="17280" y="9350"/>
                </a:lnTo>
                <a:lnTo>
                  <a:pt x="17280" y="10027"/>
                </a:lnTo>
                <a:lnTo>
                  <a:pt x="17280" y="10714"/>
                </a:lnTo>
                <a:lnTo>
                  <a:pt x="17280" y="11413"/>
                </a:lnTo>
                <a:lnTo>
                  <a:pt x="17280" y="12123"/>
                </a:ln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2" name="Title 1"/>
          <p:cNvSpPr>
            <a:spLocks noGrp="1"/>
          </p:cNvSpPr>
          <p:nvPr>
            <p:ph type="ctrTitle"/>
          </p:nvPr>
        </p:nvSpPr>
        <p:spPr>
          <a:xfrm>
            <a:off x="685800" y="1143000"/>
            <a:ext cx="7772400" cy="646331"/>
          </a:xfrm>
        </p:spPr>
        <p:txBody>
          <a:bodyPr>
            <a:normAutofit/>
          </a:bodyPr>
          <a:lstStyle>
            <a:lvl1pPr algn="r">
              <a:defRPr sz="3600">
                <a:solidFill>
                  <a:schemeClr val="accent3">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1828800"/>
            <a:ext cx="7772400" cy="461665"/>
          </a:xfrm>
        </p:spPr>
        <p:txBody>
          <a:bodyPr>
            <a:normAutofit/>
          </a:bodyPr>
          <a:lstStyle>
            <a:lvl1pPr marL="0" indent="0" algn="r">
              <a:buNone/>
              <a:defRPr sz="2400">
                <a:solidFill>
                  <a:schemeClr val="accent5">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6324600"/>
            <a:ext cx="2133600" cy="365125"/>
          </a:xfrm>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
        <p:nvSpPr>
          <p:cNvPr id="45" name="Freeform 9"/>
          <p:cNvSpPr>
            <a:spLocks/>
          </p:cNvSpPr>
          <p:nvPr/>
        </p:nvSpPr>
        <p:spPr bwMode="auto">
          <a:xfrm flipV="1">
            <a:off x="-25400" y="4889500"/>
            <a:ext cx="8839200" cy="3276600"/>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46" name="Freeform 8"/>
          <p:cNvSpPr>
            <a:spLocks/>
          </p:cNvSpPr>
          <p:nvPr/>
        </p:nvSpPr>
        <p:spPr bwMode="auto">
          <a:xfrm flipV="1">
            <a:off x="-25400" y="4786406"/>
            <a:ext cx="9144000" cy="3227294"/>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48" name="Freeform 5"/>
          <p:cNvSpPr>
            <a:spLocks/>
          </p:cNvSpPr>
          <p:nvPr/>
        </p:nvSpPr>
        <p:spPr bwMode="auto">
          <a:xfrm>
            <a:off x="1588" y="268288"/>
            <a:ext cx="9142413" cy="1760538"/>
          </a:xfrm>
          <a:custGeom>
            <a:avLst/>
            <a:gdLst/>
            <a:ahLst/>
            <a:cxnLst>
              <a:cxn ang="0">
                <a:pos x="16021" y="1568"/>
              </a:cxn>
              <a:cxn ang="0">
                <a:pos x="13697" y="1059"/>
              </a:cxn>
              <a:cxn ang="0">
                <a:pos x="11579" y="742"/>
              </a:cxn>
              <a:cxn ang="0">
                <a:pos x="9687" y="572"/>
              </a:cxn>
              <a:cxn ang="0">
                <a:pos x="7979" y="551"/>
              </a:cxn>
              <a:cxn ang="0">
                <a:pos x="6478" y="636"/>
              </a:cxn>
              <a:cxn ang="0">
                <a:pos x="5163" y="806"/>
              </a:cxn>
              <a:cxn ang="0">
                <a:pos x="4031" y="1059"/>
              </a:cxn>
              <a:cxn ang="0">
                <a:pos x="3044" y="1377"/>
              </a:cxn>
              <a:cxn ang="0">
                <a:pos x="2221" y="1716"/>
              </a:cxn>
              <a:cxn ang="0">
                <a:pos x="1543" y="2055"/>
              </a:cxn>
              <a:cxn ang="0">
                <a:pos x="987" y="2415"/>
              </a:cxn>
              <a:cxn ang="0">
                <a:pos x="576" y="2733"/>
              </a:cxn>
              <a:cxn ang="0">
                <a:pos x="288" y="2987"/>
              </a:cxn>
              <a:cxn ang="0">
                <a:pos x="82" y="3199"/>
              </a:cxn>
              <a:cxn ang="0">
                <a:pos x="0" y="3305"/>
              </a:cxn>
              <a:cxn ang="0">
                <a:pos x="0" y="3305"/>
              </a:cxn>
              <a:cxn ang="0">
                <a:pos x="82" y="3178"/>
              </a:cxn>
              <a:cxn ang="0">
                <a:pos x="267" y="2945"/>
              </a:cxn>
              <a:cxn ang="0">
                <a:pos x="535" y="2648"/>
              </a:cxn>
              <a:cxn ang="0">
                <a:pos x="946" y="2289"/>
              </a:cxn>
              <a:cxn ang="0">
                <a:pos x="1460" y="1886"/>
              </a:cxn>
              <a:cxn ang="0">
                <a:pos x="2118" y="1483"/>
              </a:cxn>
              <a:cxn ang="0">
                <a:pos x="2921" y="1081"/>
              </a:cxn>
              <a:cxn ang="0">
                <a:pos x="3887" y="720"/>
              </a:cxn>
              <a:cxn ang="0">
                <a:pos x="5018" y="403"/>
              </a:cxn>
              <a:cxn ang="0">
                <a:pos x="6335" y="170"/>
              </a:cxn>
              <a:cxn ang="0">
                <a:pos x="7836" y="22"/>
              </a:cxn>
              <a:cxn ang="0">
                <a:pos x="9543" y="22"/>
              </a:cxn>
              <a:cxn ang="0">
                <a:pos x="11476" y="149"/>
              </a:cxn>
              <a:cxn ang="0">
                <a:pos x="13615" y="424"/>
              </a:cxn>
              <a:cxn ang="0">
                <a:pos x="15980" y="911"/>
              </a:cxn>
              <a:cxn ang="0">
                <a:pos x="17276" y="1251"/>
              </a:cxn>
              <a:cxn ang="0">
                <a:pos x="17276" y="1356"/>
              </a:cxn>
              <a:cxn ang="0">
                <a:pos x="17276" y="1547"/>
              </a:cxn>
              <a:cxn ang="0">
                <a:pos x="17276" y="1886"/>
              </a:cxn>
            </a:cxnLst>
            <a:rect l="0" t="0" r="r" b="b"/>
            <a:pathLst>
              <a:path w="17276" h="3326">
                <a:moveTo>
                  <a:pt x="17276" y="1886"/>
                </a:moveTo>
                <a:lnTo>
                  <a:pt x="16021" y="1568"/>
                </a:lnTo>
                <a:lnTo>
                  <a:pt x="14829" y="1293"/>
                </a:lnTo>
                <a:lnTo>
                  <a:pt x="13697" y="1059"/>
                </a:lnTo>
                <a:lnTo>
                  <a:pt x="12607" y="890"/>
                </a:lnTo>
                <a:lnTo>
                  <a:pt x="11579" y="742"/>
                </a:lnTo>
                <a:lnTo>
                  <a:pt x="10612" y="636"/>
                </a:lnTo>
                <a:lnTo>
                  <a:pt x="9687" y="572"/>
                </a:lnTo>
                <a:lnTo>
                  <a:pt x="8802" y="551"/>
                </a:lnTo>
                <a:lnTo>
                  <a:pt x="7979" y="551"/>
                </a:lnTo>
                <a:lnTo>
                  <a:pt x="7219" y="572"/>
                </a:lnTo>
                <a:lnTo>
                  <a:pt x="6478" y="636"/>
                </a:lnTo>
                <a:lnTo>
                  <a:pt x="5800" y="700"/>
                </a:lnTo>
                <a:lnTo>
                  <a:pt x="5163" y="806"/>
                </a:lnTo>
                <a:lnTo>
                  <a:pt x="4565" y="932"/>
                </a:lnTo>
                <a:lnTo>
                  <a:pt x="4031" y="1059"/>
                </a:lnTo>
                <a:lnTo>
                  <a:pt x="3517" y="1207"/>
                </a:lnTo>
                <a:lnTo>
                  <a:pt x="3044" y="1377"/>
                </a:lnTo>
                <a:lnTo>
                  <a:pt x="2612" y="1526"/>
                </a:lnTo>
                <a:lnTo>
                  <a:pt x="2221" y="1716"/>
                </a:lnTo>
                <a:lnTo>
                  <a:pt x="1851" y="1886"/>
                </a:lnTo>
                <a:lnTo>
                  <a:pt x="1543" y="2055"/>
                </a:lnTo>
                <a:lnTo>
                  <a:pt x="1254" y="2246"/>
                </a:lnTo>
                <a:lnTo>
                  <a:pt x="987" y="2415"/>
                </a:lnTo>
                <a:lnTo>
                  <a:pt x="781" y="2564"/>
                </a:lnTo>
                <a:lnTo>
                  <a:pt x="576" y="2733"/>
                </a:lnTo>
                <a:lnTo>
                  <a:pt x="412" y="2860"/>
                </a:lnTo>
                <a:lnTo>
                  <a:pt x="288" y="2987"/>
                </a:lnTo>
                <a:lnTo>
                  <a:pt x="164" y="3093"/>
                </a:lnTo>
                <a:lnTo>
                  <a:pt x="82" y="3199"/>
                </a:lnTo>
                <a:lnTo>
                  <a:pt x="41" y="3263"/>
                </a:lnTo>
                <a:lnTo>
                  <a:pt x="0" y="3305"/>
                </a:lnTo>
                <a:lnTo>
                  <a:pt x="0" y="3326"/>
                </a:lnTo>
                <a:lnTo>
                  <a:pt x="0" y="3305"/>
                </a:lnTo>
                <a:lnTo>
                  <a:pt x="21" y="3263"/>
                </a:lnTo>
                <a:lnTo>
                  <a:pt x="82" y="3178"/>
                </a:lnTo>
                <a:lnTo>
                  <a:pt x="164" y="3073"/>
                </a:lnTo>
                <a:lnTo>
                  <a:pt x="267" y="2945"/>
                </a:lnTo>
                <a:lnTo>
                  <a:pt x="390" y="2818"/>
                </a:lnTo>
                <a:lnTo>
                  <a:pt x="535" y="2648"/>
                </a:lnTo>
                <a:lnTo>
                  <a:pt x="720" y="2479"/>
                </a:lnTo>
                <a:lnTo>
                  <a:pt x="946" y="2289"/>
                </a:lnTo>
                <a:lnTo>
                  <a:pt x="1172" y="2097"/>
                </a:lnTo>
                <a:lnTo>
                  <a:pt x="1460" y="1886"/>
                </a:lnTo>
                <a:lnTo>
                  <a:pt x="1768" y="1696"/>
                </a:lnTo>
                <a:lnTo>
                  <a:pt x="2118" y="1483"/>
                </a:lnTo>
                <a:lnTo>
                  <a:pt x="2509" y="1271"/>
                </a:lnTo>
                <a:lnTo>
                  <a:pt x="2921" y="1081"/>
                </a:lnTo>
                <a:lnTo>
                  <a:pt x="3394" y="890"/>
                </a:lnTo>
                <a:lnTo>
                  <a:pt x="3887" y="720"/>
                </a:lnTo>
                <a:lnTo>
                  <a:pt x="4442" y="551"/>
                </a:lnTo>
                <a:lnTo>
                  <a:pt x="5018" y="403"/>
                </a:lnTo>
                <a:lnTo>
                  <a:pt x="5656" y="275"/>
                </a:lnTo>
                <a:lnTo>
                  <a:pt x="6335" y="170"/>
                </a:lnTo>
                <a:lnTo>
                  <a:pt x="7075" y="85"/>
                </a:lnTo>
                <a:lnTo>
                  <a:pt x="7836" y="22"/>
                </a:lnTo>
                <a:lnTo>
                  <a:pt x="8679" y="0"/>
                </a:lnTo>
                <a:lnTo>
                  <a:pt x="9543" y="22"/>
                </a:lnTo>
                <a:lnTo>
                  <a:pt x="10489" y="64"/>
                </a:lnTo>
                <a:lnTo>
                  <a:pt x="11476" y="149"/>
                </a:lnTo>
                <a:lnTo>
                  <a:pt x="12505" y="255"/>
                </a:lnTo>
                <a:lnTo>
                  <a:pt x="13615" y="424"/>
                </a:lnTo>
                <a:lnTo>
                  <a:pt x="14767" y="657"/>
                </a:lnTo>
                <a:lnTo>
                  <a:pt x="15980" y="911"/>
                </a:lnTo>
                <a:lnTo>
                  <a:pt x="17276" y="1229"/>
                </a:lnTo>
                <a:lnTo>
                  <a:pt x="17276" y="1251"/>
                </a:lnTo>
                <a:lnTo>
                  <a:pt x="17276" y="1293"/>
                </a:lnTo>
                <a:lnTo>
                  <a:pt x="17276" y="1356"/>
                </a:lnTo>
                <a:lnTo>
                  <a:pt x="17276" y="1441"/>
                </a:lnTo>
                <a:lnTo>
                  <a:pt x="17276" y="1547"/>
                </a:lnTo>
                <a:lnTo>
                  <a:pt x="17276" y="1696"/>
                </a:lnTo>
                <a:lnTo>
                  <a:pt x="17276" y="1886"/>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49" name="Freeform 6"/>
          <p:cNvSpPr>
            <a:spLocks/>
          </p:cNvSpPr>
          <p:nvPr/>
        </p:nvSpPr>
        <p:spPr bwMode="auto">
          <a:xfrm>
            <a:off x="523875" y="190500"/>
            <a:ext cx="8620125" cy="1658938"/>
          </a:xfrm>
          <a:custGeom>
            <a:avLst/>
            <a:gdLst/>
            <a:ahLst/>
            <a:cxnLst>
              <a:cxn ang="0">
                <a:pos x="15096" y="1483"/>
              </a:cxn>
              <a:cxn ang="0">
                <a:pos x="12916" y="1017"/>
              </a:cxn>
              <a:cxn ang="0">
                <a:pos x="10921" y="699"/>
              </a:cxn>
              <a:cxn ang="0">
                <a:pos x="9132" y="551"/>
              </a:cxn>
              <a:cxn ang="0">
                <a:pos x="7528" y="509"/>
              </a:cxn>
              <a:cxn ang="0">
                <a:pos x="6109" y="593"/>
              </a:cxn>
              <a:cxn ang="0">
                <a:pos x="4874" y="762"/>
              </a:cxn>
              <a:cxn ang="0">
                <a:pos x="3785" y="996"/>
              </a:cxn>
              <a:cxn ang="0">
                <a:pos x="2859" y="1293"/>
              </a:cxn>
              <a:cxn ang="0">
                <a:pos x="2098" y="1610"/>
              </a:cxn>
              <a:cxn ang="0">
                <a:pos x="1440" y="1949"/>
              </a:cxn>
              <a:cxn ang="0">
                <a:pos x="947" y="2267"/>
              </a:cxn>
              <a:cxn ang="0">
                <a:pos x="556" y="2563"/>
              </a:cxn>
              <a:cxn ang="0">
                <a:pos x="267" y="2818"/>
              </a:cxn>
              <a:cxn ang="0">
                <a:pos x="83" y="3008"/>
              </a:cxn>
              <a:cxn ang="0">
                <a:pos x="0" y="3114"/>
              </a:cxn>
              <a:cxn ang="0">
                <a:pos x="0" y="3114"/>
              </a:cxn>
              <a:cxn ang="0">
                <a:pos x="83" y="2987"/>
              </a:cxn>
              <a:cxn ang="0">
                <a:pos x="247" y="2776"/>
              </a:cxn>
              <a:cxn ang="0">
                <a:pos x="515" y="2500"/>
              </a:cxn>
              <a:cxn ang="0">
                <a:pos x="885" y="2161"/>
              </a:cxn>
              <a:cxn ang="0">
                <a:pos x="1379" y="1780"/>
              </a:cxn>
              <a:cxn ang="0">
                <a:pos x="1995" y="1399"/>
              </a:cxn>
              <a:cxn ang="0">
                <a:pos x="2757" y="1017"/>
              </a:cxn>
              <a:cxn ang="0">
                <a:pos x="3661" y="678"/>
              </a:cxn>
              <a:cxn ang="0">
                <a:pos x="4731" y="381"/>
              </a:cxn>
              <a:cxn ang="0">
                <a:pos x="5985" y="170"/>
              </a:cxn>
              <a:cxn ang="0">
                <a:pos x="7404" y="42"/>
              </a:cxn>
              <a:cxn ang="0">
                <a:pos x="9009" y="22"/>
              </a:cxn>
              <a:cxn ang="0">
                <a:pos x="10818" y="127"/>
              </a:cxn>
              <a:cxn ang="0">
                <a:pos x="12834" y="403"/>
              </a:cxn>
              <a:cxn ang="0">
                <a:pos x="15075" y="868"/>
              </a:cxn>
              <a:cxn ang="0">
                <a:pos x="16289" y="1186"/>
              </a:cxn>
              <a:cxn ang="0">
                <a:pos x="16289" y="1271"/>
              </a:cxn>
              <a:cxn ang="0">
                <a:pos x="16289" y="1461"/>
              </a:cxn>
              <a:cxn ang="0">
                <a:pos x="16289" y="1780"/>
              </a:cxn>
            </a:cxnLst>
            <a:rect l="0" t="0" r="r" b="b"/>
            <a:pathLst>
              <a:path w="16289" h="3135">
                <a:moveTo>
                  <a:pt x="16289" y="1780"/>
                </a:moveTo>
                <a:lnTo>
                  <a:pt x="15096" y="1483"/>
                </a:lnTo>
                <a:lnTo>
                  <a:pt x="13985" y="1229"/>
                </a:lnTo>
                <a:lnTo>
                  <a:pt x="12916" y="1017"/>
                </a:lnTo>
                <a:lnTo>
                  <a:pt x="11888" y="826"/>
                </a:lnTo>
                <a:lnTo>
                  <a:pt x="10921" y="699"/>
                </a:lnTo>
                <a:lnTo>
                  <a:pt x="9996" y="615"/>
                </a:lnTo>
                <a:lnTo>
                  <a:pt x="9132" y="551"/>
                </a:lnTo>
                <a:lnTo>
                  <a:pt x="8309" y="509"/>
                </a:lnTo>
                <a:lnTo>
                  <a:pt x="7528" y="509"/>
                </a:lnTo>
                <a:lnTo>
                  <a:pt x="6808" y="551"/>
                </a:lnTo>
                <a:lnTo>
                  <a:pt x="6109" y="593"/>
                </a:lnTo>
                <a:lnTo>
                  <a:pt x="5471" y="678"/>
                </a:lnTo>
                <a:lnTo>
                  <a:pt x="4874" y="762"/>
                </a:lnTo>
                <a:lnTo>
                  <a:pt x="4319" y="868"/>
                </a:lnTo>
                <a:lnTo>
                  <a:pt x="3785" y="996"/>
                </a:lnTo>
                <a:lnTo>
                  <a:pt x="3312" y="1144"/>
                </a:lnTo>
                <a:lnTo>
                  <a:pt x="2859" y="1293"/>
                </a:lnTo>
                <a:lnTo>
                  <a:pt x="2468" y="1441"/>
                </a:lnTo>
                <a:lnTo>
                  <a:pt x="2098" y="1610"/>
                </a:lnTo>
                <a:lnTo>
                  <a:pt x="1748" y="1780"/>
                </a:lnTo>
                <a:lnTo>
                  <a:pt x="1440" y="1949"/>
                </a:lnTo>
                <a:lnTo>
                  <a:pt x="1172" y="2119"/>
                </a:lnTo>
                <a:lnTo>
                  <a:pt x="947" y="2267"/>
                </a:lnTo>
                <a:lnTo>
                  <a:pt x="720" y="2415"/>
                </a:lnTo>
                <a:lnTo>
                  <a:pt x="556" y="2563"/>
                </a:lnTo>
                <a:lnTo>
                  <a:pt x="391" y="2712"/>
                </a:lnTo>
                <a:lnTo>
                  <a:pt x="267" y="2818"/>
                </a:lnTo>
                <a:lnTo>
                  <a:pt x="165" y="2924"/>
                </a:lnTo>
                <a:lnTo>
                  <a:pt x="83" y="3008"/>
                </a:lnTo>
                <a:lnTo>
                  <a:pt x="41" y="3072"/>
                </a:lnTo>
                <a:lnTo>
                  <a:pt x="0" y="3114"/>
                </a:lnTo>
                <a:lnTo>
                  <a:pt x="0" y="3135"/>
                </a:lnTo>
                <a:lnTo>
                  <a:pt x="0" y="3114"/>
                </a:lnTo>
                <a:lnTo>
                  <a:pt x="21" y="3072"/>
                </a:lnTo>
                <a:lnTo>
                  <a:pt x="83" y="2987"/>
                </a:lnTo>
                <a:lnTo>
                  <a:pt x="144" y="2902"/>
                </a:lnTo>
                <a:lnTo>
                  <a:pt x="247" y="2776"/>
                </a:lnTo>
                <a:lnTo>
                  <a:pt x="370" y="2648"/>
                </a:lnTo>
                <a:lnTo>
                  <a:pt x="515" y="2500"/>
                </a:lnTo>
                <a:lnTo>
                  <a:pt x="679" y="2331"/>
                </a:lnTo>
                <a:lnTo>
                  <a:pt x="885" y="2161"/>
                </a:lnTo>
                <a:lnTo>
                  <a:pt x="1111" y="1970"/>
                </a:lnTo>
                <a:lnTo>
                  <a:pt x="1379" y="1780"/>
                </a:lnTo>
                <a:lnTo>
                  <a:pt x="1666" y="1589"/>
                </a:lnTo>
                <a:lnTo>
                  <a:pt x="1995" y="1399"/>
                </a:lnTo>
                <a:lnTo>
                  <a:pt x="2366" y="1207"/>
                </a:lnTo>
                <a:lnTo>
                  <a:pt x="2757" y="1017"/>
                </a:lnTo>
                <a:lnTo>
                  <a:pt x="3188" y="848"/>
                </a:lnTo>
                <a:lnTo>
                  <a:pt x="3661" y="678"/>
                </a:lnTo>
                <a:lnTo>
                  <a:pt x="4176" y="529"/>
                </a:lnTo>
                <a:lnTo>
                  <a:pt x="4731" y="381"/>
                </a:lnTo>
                <a:lnTo>
                  <a:pt x="5327" y="254"/>
                </a:lnTo>
                <a:lnTo>
                  <a:pt x="5985" y="170"/>
                </a:lnTo>
                <a:lnTo>
                  <a:pt x="6664" y="84"/>
                </a:lnTo>
                <a:lnTo>
                  <a:pt x="7404" y="42"/>
                </a:lnTo>
                <a:lnTo>
                  <a:pt x="8165" y="0"/>
                </a:lnTo>
                <a:lnTo>
                  <a:pt x="9009" y="22"/>
                </a:lnTo>
                <a:lnTo>
                  <a:pt x="9893" y="64"/>
                </a:lnTo>
                <a:lnTo>
                  <a:pt x="10818" y="127"/>
                </a:lnTo>
                <a:lnTo>
                  <a:pt x="11806" y="254"/>
                </a:lnTo>
                <a:lnTo>
                  <a:pt x="12834" y="403"/>
                </a:lnTo>
                <a:lnTo>
                  <a:pt x="13924" y="615"/>
                </a:lnTo>
                <a:lnTo>
                  <a:pt x="15075" y="868"/>
                </a:lnTo>
                <a:lnTo>
                  <a:pt x="16289" y="1165"/>
                </a:lnTo>
                <a:lnTo>
                  <a:pt x="16289" y="1186"/>
                </a:lnTo>
                <a:lnTo>
                  <a:pt x="16289" y="1229"/>
                </a:lnTo>
                <a:lnTo>
                  <a:pt x="16289" y="1271"/>
                </a:lnTo>
                <a:lnTo>
                  <a:pt x="16289" y="1355"/>
                </a:lnTo>
                <a:lnTo>
                  <a:pt x="16289" y="1461"/>
                </a:lnTo>
                <a:lnTo>
                  <a:pt x="16289" y="1610"/>
                </a:lnTo>
                <a:lnTo>
                  <a:pt x="16289" y="178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Tree>
    <p:extLst>
      <p:ext uri="{BB962C8B-B14F-4D97-AF65-F5344CB8AC3E}">
        <p14:creationId xmlns:p14="http://schemas.microsoft.com/office/powerpoint/2010/main" val="1729410408"/>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
        <p:nvSpPr>
          <p:cNvPr id="10" name="Freeform 5"/>
          <p:cNvSpPr>
            <a:spLocks/>
          </p:cNvSpPr>
          <p:nvPr/>
        </p:nvSpPr>
        <p:spPr bwMode="auto">
          <a:xfrm>
            <a:off x="892175" y="169862"/>
            <a:ext cx="8251826" cy="1679671"/>
          </a:xfrm>
          <a:custGeom>
            <a:avLst/>
            <a:gdLst/>
            <a:ahLst/>
            <a:cxnLst>
              <a:cxn ang="0">
                <a:pos x="16021" y="1568"/>
              </a:cxn>
              <a:cxn ang="0">
                <a:pos x="13697" y="1059"/>
              </a:cxn>
              <a:cxn ang="0">
                <a:pos x="11579" y="742"/>
              </a:cxn>
              <a:cxn ang="0">
                <a:pos x="9687" y="572"/>
              </a:cxn>
              <a:cxn ang="0">
                <a:pos x="7979" y="551"/>
              </a:cxn>
              <a:cxn ang="0">
                <a:pos x="6478" y="636"/>
              </a:cxn>
              <a:cxn ang="0">
                <a:pos x="5163" y="806"/>
              </a:cxn>
              <a:cxn ang="0">
                <a:pos x="4031" y="1059"/>
              </a:cxn>
              <a:cxn ang="0">
                <a:pos x="3044" y="1377"/>
              </a:cxn>
              <a:cxn ang="0">
                <a:pos x="2221" y="1716"/>
              </a:cxn>
              <a:cxn ang="0">
                <a:pos x="1543" y="2055"/>
              </a:cxn>
              <a:cxn ang="0">
                <a:pos x="987" y="2415"/>
              </a:cxn>
              <a:cxn ang="0">
                <a:pos x="576" y="2733"/>
              </a:cxn>
              <a:cxn ang="0">
                <a:pos x="288" y="2987"/>
              </a:cxn>
              <a:cxn ang="0">
                <a:pos x="82" y="3199"/>
              </a:cxn>
              <a:cxn ang="0">
                <a:pos x="0" y="3305"/>
              </a:cxn>
              <a:cxn ang="0">
                <a:pos x="0" y="3305"/>
              </a:cxn>
              <a:cxn ang="0">
                <a:pos x="82" y="3178"/>
              </a:cxn>
              <a:cxn ang="0">
                <a:pos x="267" y="2945"/>
              </a:cxn>
              <a:cxn ang="0">
                <a:pos x="535" y="2648"/>
              </a:cxn>
              <a:cxn ang="0">
                <a:pos x="946" y="2289"/>
              </a:cxn>
              <a:cxn ang="0">
                <a:pos x="1460" y="1886"/>
              </a:cxn>
              <a:cxn ang="0">
                <a:pos x="2118" y="1483"/>
              </a:cxn>
              <a:cxn ang="0">
                <a:pos x="2921" y="1081"/>
              </a:cxn>
              <a:cxn ang="0">
                <a:pos x="3887" y="720"/>
              </a:cxn>
              <a:cxn ang="0">
                <a:pos x="5018" y="403"/>
              </a:cxn>
              <a:cxn ang="0">
                <a:pos x="6335" y="170"/>
              </a:cxn>
              <a:cxn ang="0">
                <a:pos x="7836" y="22"/>
              </a:cxn>
              <a:cxn ang="0">
                <a:pos x="9543" y="22"/>
              </a:cxn>
              <a:cxn ang="0">
                <a:pos x="11476" y="149"/>
              </a:cxn>
              <a:cxn ang="0">
                <a:pos x="13615" y="424"/>
              </a:cxn>
              <a:cxn ang="0">
                <a:pos x="15980" y="911"/>
              </a:cxn>
              <a:cxn ang="0">
                <a:pos x="17276" y="1251"/>
              </a:cxn>
              <a:cxn ang="0">
                <a:pos x="17276" y="1356"/>
              </a:cxn>
              <a:cxn ang="0">
                <a:pos x="17276" y="1547"/>
              </a:cxn>
              <a:cxn ang="0">
                <a:pos x="17276" y="1886"/>
              </a:cxn>
            </a:cxnLst>
            <a:rect l="0" t="0" r="r" b="b"/>
            <a:pathLst>
              <a:path w="17276" h="3326">
                <a:moveTo>
                  <a:pt x="17276" y="1886"/>
                </a:moveTo>
                <a:lnTo>
                  <a:pt x="16021" y="1568"/>
                </a:lnTo>
                <a:lnTo>
                  <a:pt x="14829" y="1293"/>
                </a:lnTo>
                <a:lnTo>
                  <a:pt x="13697" y="1059"/>
                </a:lnTo>
                <a:lnTo>
                  <a:pt x="12607" y="890"/>
                </a:lnTo>
                <a:lnTo>
                  <a:pt x="11579" y="742"/>
                </a:lnTo>
                <a:lnTo>
                  <a:pt x="10612" y="636"/>
                </a:lnTo>
                <a:lnTo>
                  <a:pt x="9687" y="572"/>
                </a:lnTo>
                <a:lnTo>
                  <a:pt x="8802" y="551"/>
                </a:lnTo>
                <a:lnTo>
                  <a:pt x="7979" y="551"/>
                </a:lnTo>
                <a:lnTo>
                  <a:pt x="7219" y="572"/>
                </a:lnTo>
                <a:lnTo>
                  <a:pt x="6478" y="636"/>
                </a:lnTo>
                <a:lnTo>
                  <a:pt x="5800" y="700"/>
                </a:lnTo>
                <a:lnTo>
                  <a:pt x="5163" y="806"/>
                </a:lnTo>
                <a:lnTo>
                  <a:pt x="4565" y="932"/>
                </a:lnTo>
                <a:lnTo>
                  <a:pt x="4031" y="1059"/>
                </a:lnTo>
                <a:lnTo>
                  <a:pt x="3517" y="1207"/>
                </a:lnTo>
                <a:lnTo>
                  <a:pt x="3044" y="1377"/>
                </a:lnTo>
                <a:lnTo>
                  <a:pt x="2612" y="1526"/>
                </a:lnTo>
                <a:lnTo>
                  <a:pt x="2221" y="1716"/>
                </a:lnTo>
                <a:lnTo>
                  <a:pt x="1851" y="1886"/>
                </a:lnTo>
                <a:lnTo>
                  <a:pt x="1543" y="2055"/>
                </a:lnTo>
                <a:lnTo>
                  <a:pt x="1254" y="2246"/>
                </a:lnTo>
                <a:lnTo>
                  <a:pt x="987" y="2415"/>
                </a:lnTo>
                <a:lnTo>
                  <a:pt x="781" y="2564"/>
                </a:lnTo>
                <a:lnTo>
                  <a:pt x="576" y="2733"/>
                </a:lnTo>
                <a:lnTo>
                  <a:pt x="412" y="2860"/>
                </a:lnTo>
                <a:lnTo>
                  <a:pt x="288" y="2987"/>
                </a:lnTo>
                <a:lnTo>
                  <a:pt x="164" y="3093"/>
                </a:lnTo>
                <a:lnTo>
                  <a:pt x="82" y="3199"/>
                </a:lnTo>
                <a:lnTo>
                  <a:pt x="41" y="3263"/>
                </a:lnTo>
                <a:lnTo>
                  <a:pt x="0" y="3305"/>
                </a:lnTo>
                <a:lnTo>
                  <a:pt x="0" y="3326"/>
                </a:lnTo>
                <a:lnTo>
                  <a:pt x="0" y="3305"/>
                </a:lnTo>
                <a:lnTo>
                  <a:pt x="21" y="3263"/>
                </a:lnTo>
                <a:lnTo>
                  <a:pt x="82" y="3178"/>
                </a:lnTo>
                <a:lnTo>
                  <a:pt x="164" y="3073"/>
                </a:lnTo>
                <a:lnTo>
                  <a:pt x="267" y="2945"/>
                </a:lnTo>
                <a:lnTo>
                  <a:pt x="390" y="2818"/>
                </a:lnTo>
                <a:lnTo>
                  <a:pt x="535" y="2648"/>
                </a:lnTo>
                <a:lnTo>
                  <a:pt x="720" y="2479"/>
                </a:lnTo>
                <a:lnTo>
                  <a:pt x="946" y="2289"/>
                </a:lnTo>
                <a:lnTo>
                  <a:pt x="1172" y="2097"/>
                </a:lnTo>
                <a:lnTo>
                  <a:pt x="1460" y="1886"/>
                </a:lnTo>
                <a:lnTo>
                  <a:pt x="1768" y="1696"/>
                </a:lnTo>
                <a:lnTo>
                  <a:pt x="2118" y="1483"/>
                </a:lnTo>
                <a:lnTo>
                  <a:pt x="2509" y="1271"/>
                </a:lnTo>
                <a:lnTo>
                  <a:pt x="2921" y="1081"/>
                </a:lnTo>
                <a:lnTo>
                  <a:pt x="3394" y="890"/>
                </a:lnTo>
                <a:lnTo>
                  <a:pt x="3887" y="720"/>
                </a:lnTo>
                <a:lnTo>
                  <a:pt x="4442" y="551"/>
                </a:lnTo>
                <a:lnTo>
                  <a:pt x="5018" y="403"/>
                </a:lnTo>
                <a:lnTo>
                  <a:pt x="5656" y="275"/>
                </a:lnTo>
                <a:lnTo>
                  <a:pt x="6335" y="170"/>
                </a:lnTo>
                <a:lnTo>
                  <a:pt x="7075" y="85"/>
                </a:lnTo>
                <a:lnTo>
                  <a:pt x="7836" y="22"/>
                </a:lnTo>
                <a:lnTo>
                  <a:pt x="8679" y="0"/>
                </a:lnTo>
                <a:lnTo>
                  <a:pt x="9543" y="22"/>
                </a:lnTo>
                <a:lnTo>
                  <a:pt x="10489" y="64"/>
                </a:lnTo>
                <a:lnTo>
                  <a:pt x="11476" y="149"/>
                </a:lnTo>
                <a:lnTo>
                  <a:pt x="12505" y="255"/>
                </a:lnTo>
                <a:lnTo>
                  <a:pt x="13615" y="424"/>
                </a:lnTo>
                <a:lnTo>
                  <a:pt x="14767" y="657"/>
                </a:lnTo>
                <a:lnTo>
                  <a:pt x="15980" y="911"/>
                </a:lnTo>
                <a:lnTo>
                  <a:pt x="17276" y="1229"/>
                </a:lnTo>
                <a:lnTo>
                  <a:pt x="17276" y="1251"/>
                </a:lnTo>
                <a:lnTo>
                  <a:pt x="17276" y="1293"/>
                </a:lnTo>
                <a:lnTo>
                  <a:pt x="17276" y="1356"/>
                </a:lnTo>
                <a:lnTo>
                  <a:pt x="17276" y="1441"/>
                </a:lnTo>
                <a:lnTo>
                  <a:pt x="17276" y="1547"/>
                </a:lnTo>
                <a:lnTo>
                  <a:pt x="17276" y="1696"/>
                </a:lnTo>
                <a:lnTo>
                  <a:pt x="17276" y="1886"/>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11" name="Freeform 6"/>
          <p:cNvSpPr>
            <a:spLocks/>
          </p:cNvSpPr>
          <p:nvPr/>
        </p:nvSpPr>
        <p:spPr bwMode="auto">
          <a:xfrm>
            <a:off x="533400" y="322262"/>
            <a:ext cx="8610600" cy="1582738"/>
          </a:xfrm>
          <a:custGeom>
            <a:avLst/>
            <a:gdLst/>
            <a:ahLst/>
            <a:cxnLst>
              <a:cxn ang="0">
                <a:pos x="15096" y="1483"/>
              </a:cxn>
              <a:cxn ang="0">
                <a:pos x="12916" y="1017"/>
              </a:cxn>
              <a:cxn ang="0">
                <a:pos x="10921" y="699"/>
              </a:cxn>
              <a:cxn ang="0">
                <a:pos x="9132" y="551"/>
              </a:cxn>
              <a:cxn ang="0">
                <a:pos x="7528" y="509"/>
              </a:cxn>
              <a:cxn ang="0">
                <a:pos x="6109" y="593"/>
              </a:cxn>
              <a:cxn ang="0">
                <a:pos x="4874" y="762"/>
              </a:cxn>
              <a:cxn ang="0">
                <a:pos x="3785" y="996"/>
              </a:cxn>
              <a:cxn ang="0">
                <a:pos x="2859" y="1293"/>
              </a:cxn>
              <a:cxn ang="0">
                <a:pos x="2098" y="1610"/>
              </a:cxn>
              <a:cxn ang="0">
                <a:pos x="1440" y="1949"/>
              </a:cxn>
              <a:cxn ang="0">
                <a:pos x="947" y="2267"/>
              </a:cxn>
              <a:cxn ang="0">
                <a:pos x="556" y="2563"/>
              </a:cxn>
              <a:cxn ang="0">
                <a:pos x="267" y="2818"/>
              </a:cxn>
              <a:cxn ang="0">
                <a:pos x="83" y="3008"/>
              </a:cxn>
              <a:cxn ang="0">
                <a:pos x="0" y="3114"/>
              </a:cxn>
              <a:cxn ang="0">
                <a:pos x="0" y="3114"/>
              </a:cxn>
              <a:cxn ang="0">
                <a:pos x="83" y="2987"/>
              </a:cxn>
              <a:cxn ang="0">
                <a:pos x="247" y="2776"/>
              </a:cxn>
              <a:cxn ang="0">
                <a:pos x="515" y="2500"/>
              </a:cxn>
              <a:cxn ang="0">
                <a:pos x="885" y="2161"/>
              </a:cxn>
              <a:cxn ang="0">
                <a:pos x="1379" y="1780"/>
              </a:cxn>
              <a:cxn ang="0">
                <a:pos x="1995" y="1399"/>
              </a:cxn>
              <a:cxn ang="0">
                <a:pos x="2757" y="1017"/>
              </a:cxn>
              <a:cxn ang="0">
                <a:pos x="3661" y="678"/>
              </a:cxn>
              <a:cxn ang="0">
                <a:pos x="4731" y="381"/>
              </a:cxn>
              <a:cxn ang="0">
                <a:pos x="5985" y="170"/>
              </a:cxn>
              <a:cxn ang="0">
                <a:pos x="7404" y="42"/>
              </a:cxn>
              <a:cxn ang="0">
                <a:pos x="9009" y="22"/>
              </a:cxn>
              <a:cxn ang="0">
                <a:pos x="10818" y="127"/>
              </a:cxn>
              <a:cxn ang="0">
                <a:pos x="12834" y="403"/>
              </a:cxn>
              <a:cxn ang="0">
                <a:pos x="15075" y="868"/>
              </a:cxn>
              <a:cxn ang="0">
                <a:pos x="16289" y="1186"/>
              </a:cxn>
              <a:cxn ang="0">
                <a:pos x="16289" y="1271"/>
              </a:cxn>
              <a:cxn ang="0">
                <a:pos x="16289" y="1461"/>
              </a:cxn>
              <a:cxn ang="0">
                <a:pos x="16289" y="1780"/>
              </a:cxn>
            </a:cxnLst>
            <a:rect l="0" t="0" r="r" b="b"/>
            <a:pathLst>
              <a:path w="16289" h="3135">
                <a:moveTo>
                  <a:pt x="16289" y="1780"/>
                </a:moveTo>
                <a:lnTo>
                  <a:pt x="15096" y="1483"/>
                </a:lnTo>
                <a:lnTo>
                  <a:pt x="13985" y="1229"/>
                </a:lnTo>
                <a:lnTo>
                  <a:pt x="12916" y="1017"/>
                </a:lnTo>
                <a:lnTo>
                  <a:pt x="11888" y="826"/>
                </a:lnTo>
                <a:lnTo>
                  <a:pt x="10921" y="699"/>
                </a:lnTo>
                <a:lnTo>
                  <a:pt x="9996" y="615"/>
                </a:lnTo>
                <a:lnTo>
                  <a:pt x="9132" y="551"/>
                </a:lnTo>
                <a:lnTo>
                  <a:pt x="8309" y="509"/>
                </a:lnTo>
                <a:lnTo>
                  <a:pt x="7528" y="509"/>
                </a:lnTo>
                <a:lnTo>
                  <a:pt x="6808" y="551"/>
                </a:lnTo>
                <a:lnTo>
                  <a:pt x="6109" y="593"/>
                </a:lnTo>
                <a:lnTo>
                  <a:pt x="5471" y="678"/>
                </a:lnTo>
                <a:lnTo>
                  <a:pt x="4874" y="762"/>
                </a:lnTo>
                <a:lnTo>
                  <a:pt x="4319" y="868"/>
                </a:lnTo>
                <a:lnTo>
                  <a:pt x="3785" y="996"/>
                </a:lnTo>
                <a:lnTo>
                  <a:pt x="3312" y="1144"/>
                </a:lnTo>
                <a:lnTo>
                  <a:pt x="2859" y="1293"/>
                </a:lnTo>
                <a:lnTo>
                  <a:pt x="2468" y="1441"/>
                </a:lnTo>
                <a:lnTo>
                  <a:pt x="2098" y="1610"/>
                </a:lnTo>
                <a:lnTo>
                  <a:pt x="1748" y="1780"/>
                </a:lnTo>
                <a:lnTo>
                  <a:pt x="1440" y="1949"/>
                </a:lnTo>
                <a:lnTo>
                  <a:pt x="1172" y="2119"/>
                </a:lnTo>
                <a:lnTo>
                  <a:pt x="947" y="2267"/>
                </a:lnTo>
                <a:lnTo>
                  <a:pt x="720" y="2415"/>
                </a:lnTo>
                <a:lnTo>
                  <a:pt x="556" y="2563"/>
                </a:lnTo>
                <a:lnTo>
                  <a:pt x="391" y="2712"/>
                </a:lnTo>
                <a:lnTo>
                  <a:pt x="267" y="2818"/>
                </a:lnTo>
                <a:lnTo>
                  <a:pt x="165" y="2924"/>
                </a:lnTo>
                <a:lnTo>
                  <a:pt x="83" y="3008"/>
                </a:lnTo>
                <a:lnTo>
                  <a:pt x="41" y="3072"/>
                </a:lnTo>
                <a:lnTo>
                  <a:pt x="0" y="3114"/>
                </a:lnTo>
                <a:lnTo>
                  <a:pt x="0" y="3135"/>
                </a:lnTo>
                <a:lnTo>
                  <a:pt x="0" y="3114"/>
                </a:lnTo>
                <a:lnTo>
                  <a:pt x="21" y="3072"/>
                </a:lnTo>
                <a:lnTo>
                  <a:pt x="83" y="2987"/>
                </a:lnTo>
                <a:lnTo>
                  <a:pt x="144" y="2902"/>
                </a:lnTo>
                <a:lnTo>
                  <a:pt x="247" y="2776"/>
                </a:lnTo>
                <a:lnTo>
                  <a:pt x="370" y="2648"/>
                </a:lnTo>
                <a:lnTo>
                  <a:pt x="515" y="2500"/>
                </a:lnTo>
                <a:lnTo>
                  <a:pt x="679" y="2331"/>
                </a:lnTo>
                <a:lnTo>
                  <a:pt x="885" y="2161"/>
                </a:lnTo>
                <a:lnTo>
                  <a:pt x="1111" y="1970"/>
                </a:lnTo>
                <a:lnTo>
                  <a:pt x="1379" y="1780"/>
                </a:lnTo>
                <a:lnTo>
                  <a:pt x="1666" y="1589"/>
                </a:lnTo>
                <a:lnTo>
                  <a:pt x="1995" y="1399"/>
                </a:lnTo>
                <a:lnTo>
                  <a:pt x="2366" y="1207"/>
                </a:lnTo>
                <a:lnTo>
                  <a:pt x="2757" y="1017"/>
                </a:lnTo>
                <a:lnTo>
                  <a:pt x="3188" y="848"/>
                </a:lnTo>
                <a:lnTo>
                  <a:pt x="3661" y="678"/>
                </a:lnTo>
                <a:lnTo>
                  <a:pt x="4176" y="529"/>
                </a:lnTo>
                <a:lnTo>
                  <a:pt x="4731" y="381"/>
                </a:lnTo>
                <a:lnTo>
                  <a:pt x="5327" y="254"/>
                </a:lnTo>
                <a:lnTo>
                  <a:pt x="5985" y="170"/>
                </a:lnTo>
                <a:lnTo>
                  <a:pt x="6664" y="84"/>
                </a:lnTo>
                <a:lnTo>
                  <a:pt x="7404" y="42"/>
                </a:lnTo>
                <a:lnTo>
                  <a:pt x="8165" y="0"/>
                </a:lnTo>
                <a:lnTo>
                  <a:pt x="9009" y="22"/>
                </a:lnTo>
                <a:lnTo>
                  <a:pt x="9893" y="64"/>
                </a:lnTo>
                <a:lnTo>
                  <a:pt x="10818" y="127"/>
                </a:lnTo>
                <a:lnTo>
                  <a:pt x="11806" y="254"/>
                </a:lnTo>
                <a:lnTo>
                  <a:pt x="12834" y="403"/>
                </a:lnTo>
                <a:lnTo>
                  <a:pt x="13924" y="615"/>
                </a:lnTo>
                <a:lnTo>
                  <a:pt x="15075" y="868"/>
                </a:lnTo>
                <a:lnTo>
                  <a:pt x="16289" y="1165"/>
                </a:lnTo>
                <a:lnTo>
                  <a:pt x="16289" y="1186"/>
                </a:lnTo>
                <a:lnTo>
                  <a:pt x="16289" y="1229"/>
                </a:lnTo>
                <a:lnTo>
                  <a:pt x="16289" y="1271"/>
                </a:lnTo>
                <a:lnTo>
                  <a:pt x="16289" y="1355"/>
                </a:lnTo>
                <a:lnTo>
                  <a:pt x="16289" y="1461"/>
                </a:lnTo>
                <a:lnTo>
                  <a:pt x="16289" y="1610"/>
                </a:lnTo>
                <a:lnTo>
                  <a:pt x="16289" y="178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13" name="Freeform 12"/>
          <p:cNvSpPr/>
          <p:nvPr/>
        </p:nvSpPr>
        <p:spPr>
          <a:xfrm>
            <a:off x="-10274" y="4572000"/>
            <a:ext cx="9154274" cy="2310441"/>
          </a:xfrm>
          <a:custGeom>
            <a:avLst/>
            <a:gdLst>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6832314 w 9154274"/>
              <a:gd name="connsiteY2" fmla="*/ 1510301 h 2476072"/>
              <a:gd name="connsiteX3" fmla="*/ 9154274 w 9154274"/>
              <a:gd name="connsiteY3" fmla="*/ 0 h 2476072"/>
              <a:gd name="connsiteX4" fmla="*/ 9154274 w 9154274"/>
              <a:gd name="connsiteY4" fmla="*/ 2476072 h 2476072"/>
              <a:gd name="connsiteX5" fmla="*/ 0 w 9154274"/>
              <a:gd name="connsiteY5" fmla="*/ 2455524 h 2476072"/>
              <a:gd name="connsiteX6" fmla="*/ 0 w 9154274"/>
              <a:gd name="connsiteY6"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12324 w 9166598"/>
              <a:gd name="connsiteY0" fmla="*/ 1202077 h 3995891"/>
              <a:gd name="connsiteX1" fmla="*/ 4008971 w 9166598"/>
              <a:gd name="connsiteY1" fmla="*/ 1890445 h 3995891"/>
              <a:gd name="connsiteX2" fmla="*/ 9166598 w 9166598"/>
              <a:gd name="connsiteY2" fmla="*/ 0 h 3995891"/>
              <a:gd name="connsiteX3" fmla="*/ 9166598 w 9166598"/>
              <a:gd name="connsiteY3" fmla="*/ 2476072 h 3995891"/>
              <a:gd name="connsiteX4" fmla="*/ 12324 w 9166598"/>
              <a:gd name="connsiteY4" fmla="*/ 2455524 h 3995891"/>
              <a:gd name="connsiteX5" fmla="*/ 12324 w 9166598"/>
              <a:gd name="connsiteY5" fmla="*/ 1202077 h 3995891"/>
              <a:gd name="connsiteX0" fmla="*/ 12324 w 9166598"/>
              <a:gd name="connsiteY0" fmla="*/ 1202077 h 3995891"/>
              <a:gd name="connsiteX1" fmla="*/ 4008971 w 9166598"/>
              <a:gd name="connsiteY1" fmla="*/ 1890445 h 3995891"/>
              <a:gd name="connsiteX2" fmla="*/ 9166598 w 9166598"/>
              <a:gd name="connsiteY2" fmla="*/ 0 h 3995891"/>
              <a:gd name="connsiteX3" fmla="*/ 9166598 w 9166598"/>
              <a:gd name="connsiteY3" fmla="*/ 2476072 h 3995891"/>
              <a:gd name="connsiteX4" fmla="*/ 12324 w 9166598"/>
              <a:gd name="connsiteY4" fmla="*/ 2455524 h 3995891"/>
              <a:gd name="connsiteX5" fmla="*/ 12324 w 9166598"/>
              <a:gd name="connsiteY5" fmla="*/ 1202077 h 3995891"/>
              <a:gd name="connsiteX0" fmla="*/ 12324 w 9166598"/>
              <a:gd name="connsiteY0" fmla="*/ 1202077 h 3995891"/>
              <a:gd name="connsiteX1" fmla="*/ 4008971 w 9166598"/>
              <a:gd name="connsiteY1" fmla="*/ 1890445 h 3995891"/>
              <a:gd name="connsiteX2" fmla="*/ 9166598 w 9166598"/>
              <a:gd name="connsiteY2" fmla="*/ 0 h 3995891"/>
              <a:gd name="connsiteX3" fmla="*/ 9166598 w 9166598"/>
              <a:gd name="connsiteY3" fmla="*/ 2476072 h 3995891"/>
              <a:gd name="connsiteX4" fmla="*/ 12324 w 9166598"/>
              <a:gd name="connsiteY4" fmla="*/ 2455524 h 3995891"/>
              <a:gd name="connsiteX5" fmla="*/ 12324 w 9166598"/>
              <a:gd name="connsiteY5" fmla="*/ 1202077 h 3995891"/>
              <a:gd name="connsiteX0" fmla="*/ 0 w 9154274"/>
              <a:gd name="connsiteY0" fmla="*/ 1202077 h 3049861"/>
              <a:gd name="connsiteX1" fmla="*/ 3996647 w 9154274"/>
              <a:gd name="connsiteY1" fmla="*/ 1890445 h 3049861"/>
              <a:gd name="connsiteX2" fmla="*/ 9154274 w 9154274"/>
              <a:gd name="connsiteY2" fmla="*/ 0 h 3049861"/>
              <a:gd name="connsiteX3" fmla="*/ 9154274 w 9154274"/>
              <a:gd name="connsiteY3" fmla="*/ 2476072 h 3049861"/>
              <a:gd name="connsiteX4" fmla="*/ 0 w 9154274"/>
              <a:gd name="connsiteY4" fmla="*/ 2455524 h 3049861"/>
              <a:gd name="connsiteX5" fmla="*/ 0 w 9154274"/>
              <a:gd name="connsiteY5" fmla="*/ 1202077 h 3049861"/>
              <a:gd name="connsiteX0" fmla="*/ 0 w 9154274"/>
              <a:gd name="connsiteY0" fmla="*/ 1202077 h 3049861"/>
              <a:gd name="connsiteX1" fmla="*/ 3996647 w 9154274"/>
              <a:gd name="connsiteY1" fmla="*/ 1890445 h 3049861"/>
              <a:gd name="connsiteX2" fmla="*/ 9154274 w 9154274"/>
              <a:gd name="connsiteY2" fmla="*/ 0 h 3049861"/>
              <a:gd name="connsiteX3" fmla="*/ 9154274 w 9154274"/>
              <a:gd name="connsiteY3" fmla="*/ 2476072 h 3049861"/>
              <a:gd name="connsiteX4" fmla="*/ 0 w 9154274"/>
              <a:gd name="connsiteY4" fmla="*/ 2455524 h 3049861"/>
              <a:gd name="connsiteX5" fmla="*/ 0 w 9154274"/>
              <a:gd name="connsiteY5" fmla="*/ 1202077 h 3049861"/>
              <a:gd name="connsiteX0" fmla="*/ 0 w 9154274"/>
              <a:gd name="connsiteY0" fmla="*/ 1202077 h 2885326"/>
              <a:gd name="connsiteX1" fmla="*/ 3996647 w 9154274"/>
              <a:gd name="connsiteY1" fmla="*/ 1890445 h 2885326"/>
              <a:gd name="connsiteX2" fmla="*/ 9154274 w 9154274"/>
              <a:gd name="connsiteY2" fmla="*/ 0 h 2885326"/>
              <a:gd name="connsiteX3" fmla="*/ 9154274 w 9154274"/>
              <a:gd name="connsiteY3" fmla="*/ 2476072 h 2885326"/>
              <a:gd name="connsiteX4" fmla="*/ 0 w 9154274"/>
              <a:gd name="connsiteY4" fmla="*/ 2455524 h 2885326"/>
              <a:gd name="connsiteX5" fmla="*/ 0 w 9154274"/>
              <a:gd name="connsiteY5" fmla="*/ 1202077 h 2885326"/>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 name="connsiteX0" fmla="*/ 0 w 9154274"/>
              <a:gd name="connsiteY0" fmla="*/ 1202077 h 2476072"/>
              <a:gd name="connsiteX1" fmla="*/ 3996647 w 9154274"/>
              <a:gd name="connsiteY1" fmla="*/ 1890445 h 2476072"/>
              <a:gd name="connsiteX2" fmla="*/ 9154274 w 9154274"/>
              <a:gd name="connsiteY2" fmla="*/ 0 h 2476072"/>
              <a:gd name="connsiteX3" fmla="*/ 9154274 w 9154274"/>
              <a:gd name="connsiteY3" fmla="*/ 2476072 h 2476072"/>
              <a:gd name="connsiteX4" fmla="*/ 0 w 9154274"/>
              <a:gd name="connsiteY4" fmla="*/ 2455524 h 2476072"/>
              <a:gd name="connsiteX5" fmla="*/ 0 w 9154274"/>
              <a:gd name="connsiteY5" fmla="*/ 1202077 h 2476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274" h="2476072">
                <a:moveTo>
                  <a:pt x="0" y="1202077"/>
                </a:moveTo>
                <a:cubicBezTo>
                  <a:pt x="875016" y="1451225"/>
                  <a:pt x="2273156" y="1880171"/>
                  <a:pt x="3996647" y="1890445"/>
                </a:cubicBezTo>
                <a:cubicBezTo>
                  <a:pt x="7798941" y="1960652"/>
                  <a:pt x="8793822" y="505146"/>
                  <a:pt x="9154274" y="0"/>
                </a:cubicBezTo>
                <a:lnTo>
                  <a:pt x="9154274" y="2476072"/>
                </a:lnTo>
                <a:lnTo>
                  <a:pt x="0" y="2455524"/>
                </a:lnTo>
                <a:cubicBezTo>
                  <a:pt x="3425" y="2027434"/>
                  <a:pt x="6849" y="1599344"/>
                  <a:pt x="0" y="1202077"/>
                </a:cubicBez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9" name="Freeform 8"/>
          <p:cNvSpPr>
            <a:spLocks/>
          </p:cNvSpPr>
          <p:nvPr/>
        </p:nvSpPr>
        <p:spPr bwMode="auto">
          <a:xfrm flipV="1">
            <a:off x="0" y="4114800"/>
            <a:ext cx="8991600" cy="3810000"/>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
        <p:nvSpPr>
          <p:cNvPr id="8" name="Freeform 9"/>
          <p:cNvSpPr>
            <a:spLocks/>
          </p:cNvSpPr>
          <p:nvPr/>
        </p:nvSpPr>
        <p:spPr bwMode="auto">
          <a:xfrm flipV="1">
            <a:off x="0" y="4571999"/>
            <a:ext cx="9144000" cy="3251199"/>
          </a:xfrm>
          <a:custGeom>
            <a:avLst/>
            <a:gdLst/>
            <a:ahLst/>
            <a:cxnLst>
              <a:cxn ang="0">
                <a:pos x="0" y="2527"/>
              </a:cxn>
              <a:cxn ang="0">
                <a:pos x="6913" y="3360"/>
              </a:cxn>
              <a:cxn ang="0">
                <a:pos x="0" y="2144"/>
              </a:cxn>
              <a:cxn ang="0">
                <a:pos x="0" y="2527"/>
              </a:cxn>
            </a:cxnLst>
            <a:rect l="0" t="0" r="r" b="b"/>
            <a:pathLst>
              <a:path w="6913" h="3360">
                <a:moveTo>
                  <a:pt x="0" y="2527"/>
                </a:moveTo>
                <a:cubicBezTo>
                  <a:pt x="5458" y="360"/>
                  <a:pt x="6913" y="3360"/>
                  <a:pt x="6913" y="3360"/>
                </a:cubicBezTo>
                <a:cubicBezTo>
                  <a:pt x="6913" y="3360"/>
                  <a:pt x="5593" y="0"/>
                  <a:pt x="0" y="2144"/>
                </a:cubicBezTo>
                <a:cubicBezTo>
                  <a:pt x="0" y="2144"/>
                  <a:pt x="0" y="2197"/>
                  <a:pt x="0" y="2527"/>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cs typeface="+mn-cs"/>
            </a:endParaRPr>
          </a:p>
        </p:txBody>
      </p:sp>
    </p:spTree>
    <p:extLst>
      <p:ext uri="{BB962C8B-B14F-4D97-AF65-F5344CB8AC3E}">
        <p14:creationId xmlns:p14="http://schemas.microsoft.com/office/powerpoint/2010/main" val="652670007"/>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07948933"/>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70995966"/>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10210240"/>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99838282"/>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9804652"/>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11544972"/>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01761000"/>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84633841"/>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92066850"/>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48720944"/>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45F1A18-9478-4284-8AC7-422183183D2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6459114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39F28B7-028F-44E1-9E22-5AA808F367D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067243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4DAABD-526C-4067-80BD-FECF778612A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952281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327D3DF-2425-42A7-9087-9741D2A556A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941747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D3A7511D-9BC6-4CC8-B6E6-0B6D233AFF2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42619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B981833-5931-4DFB-8C4D-320AF8FF118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80186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37667156"/>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EBAD1ED4-9042-4C34-93E1-3954476A76D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161475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83E81EE-26EC-46B2-B36C-C07E67B72CC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644593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3EE8A63-CA8A-489C-A543-A4FD593F14E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633079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59C98B5-A280-4AF2-94C0-EC709906D5B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2427660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C9FAAE7-D898-45FC-8AE2-13F4D71216D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00658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930482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42300517"/>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16213599"/>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7256450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F3DF2-402E-40D5-B611-5A18E100C0AD}" type="datetime1">
              <a:rPr lang="en-US" smtClean="0">
                <a:solidFill>
                  <a:prstClr val="black">
                    <a:tint val="75000"/>
                  </a:prstClr>
                </a:solidFill>
              </a:rPr>
              <a:pPr/>
              <a:t>4/4/2020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3AEE4D3-8265-4481-9958-9E8A94302BF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8023686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6AF3DF2-402E-40D5-B611-5A18E100C0AD}" type="datetime1">
              <a:rPr lang="en-US" smtClean="0">
                <a:solidFill>
                  <a:prstClr val="black">
                    <a:tint val="75000"/>
                  </a:prstClr>
                </a:solidFill>
                <a:latin typeface="Calibri"/>
                <a:cs typeface="+mn-cs"/>
              </a:rPr>
              <a:pPr fontAlgn="auto">
                <a:spcBef>
                  <a:spcPts val="0"/>
                </a:spcBef>
                <a:spcAft>
                  <a:spcPts val="0"/>
                </a:spcAft>
              </a:pPr>
              <a:t>4/4/2020</a:t>
            </a:fld>
            <a:endParaRPr lang="en-US" dirty="0">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dirty="0">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33AEE4D3-8265-4481-9958-9E8A94302BF8}" type="slidenum">
              <a:rPr lang="en-US" smtClean="0">
                <a:solidFill>
                  <a:prstClr val="black">
                    <a:tint val="75000"/>
                  </a:prstClr>
                </a:solidFill>
                <a:latin typeface="Calibri"/>
                <a:cs typeface="+mn-cs"/>
              </a:rPr>
              <a:pPr fontAlgn="auto">
                <a:spcBef>
                  <a:spcPts val="0"/>
                </a:spcBef>
                <a:spcAft>
                  <a:spcPts val="0"/>
                </a:spcAft>
              </a:pPr>
              <a:t>‹#›</a:t>
            </a:fld>
            <a:endParaRPr lang="en-US" dirty="0">
              <a:solidFill>
                <a:prstClr val="black">
                  <a:tint val="75000"/>
                </a:prstClr>
              </a:solidFill>
              <a:latin typeface="Calibri"/>
              <a:cs typeface="+mn-cs"/>
            </a:endParaRPr>
          </a:p>
        </p:txBody>
      </p:sp>
    </p:spTree>
    <p:extLst>
      <p:ext uri="{BB962C8B-B14F-4D97-AF65-F5344CB8AC3E}">
        <p14:creationId xmlns:p14="http://schemas.microsoft.com/office/powerpoint/2010/main" val="41543792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3600" kern="1200">
          <a:solidFill>
            <a:schemeClr val="accent3">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5">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5">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5">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6AF3DF2-402E-40D5-B611-5A18E100C0AD}" type="datetime1">
              <a:rPr lang="en-US" smtClean="0">
                <a:solidFill>
                  <a:prstClr val="black">
                    <a:tint val="75000"/>
                  </a:prstClr>
                </a:solidFill>
                <a:latin typeface="Calibri"/>
                <a:cs typeface="+mn-cs"/>
              </a:rPr>
              <a:pPr fontAlgn="auto">
                <a:spcBef>
                  <a:spcPts val="0"/>
                </a:spcBef>
                <a:spcAft>
                  <a:spcPts val="0"/>
                </a:spcAft>
              </a:pPr>
              <a:t>4/4/2020</a:t>
            </a:fld>
            <a:endParaRPr lang="en-US" dirty="0">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dirty="0">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33AEE4D3-8265-4481-9958-9E8A94302BF8}" type="slidenum">
              <a:rPr lang="en-US" smtClean="0">
                <a:solidFill>
                  <a:prstClr val="black">
                    <a:tint val="75000"/>
                  </a:prstClr>
                </a:solidFill>
                <a:latin typeface="Calibri"/>
                <a:cs typeface="+mn-cs"/>
              </a:rPr>
              <a:pPr fontAlgn="auto">
                <a:spcBef>
                  <a:spcPts val="0"/>
                </a:spcBef>
                <a:spcAft>
                  <a:spcPts val="0"/>
                </a:spcAft>
              </a:pPr>
              <a:t>‹#›</a:t>
            </a:fld>
            <a:endParaRPr lang="en-US" dirty="0">
              <a:solidFill>
                <a:prstClr val="black">
                  <a:tint val="75000"/>
                </a:prstClr>
              </a:solidFill>
              <a:latin typeface="Calibri"/>
              <a:cs typeface="+mn-cs"/>
            </a:endParaRPr>
          </a:p>
        </p:txBody>
      </p:sp>
    </p:spTree>
    <p:extLst>
      <p:ext uri="{BB962C8B-B14F-4D97-AF65-F5344CB8AC3E}">
        <p14:creationId xmlns:p14="http://schemas.microsoft.com/office/powerpoint/2010/main" val="30390020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spcBef>
          <a:spcPct val="0"/>
        </a:spcBef>
        <a:buNone/>
        <a:defRPr sz="3600" kern="1200">
          <a:solidFill>
            <a:schemeClr val="accent3">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5">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5">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5">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6AF3DF2-402E-40D5-B611-5A18E100C0AD}" type="datetime1">
              <a:rPr lang="en-US" smtClean="0">
                <a:solidFill>
                  <a:prstClr val="black">
                    <a:tint val="75000"/>
                  </a:prstClr>
                </a:solidFill>
                <a:latin typeface="Calibri"/>
                <a:cs typeface="+mn-cs"/>
              </a:rPr>
              <a:pPr fontAlgn="auto">
                <a:spcBef>
                  <a:spcPts val="0"/>
                </a:spcBef>
                <a:spcAft>
                  <a:spcPts val="0"/>
                </a:spcAft>
              </a:pPr>
              <a:t>4/4/2020</a:t>
            </a:fld>
            <a:endParaRPr lang="en-US" dirty="0">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dirty="0">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33AEE4D3-8265-4481-9958-9E8A94302BF8}" type="slidenum">
              <a:rPr lang="en-US" smtClean="0">
                <a:solidFill>
                  <a:prstClr val="black">
                    <a:tint val="75000"/>
                  </a:prstClr>
                </a:solidFill>
                <a:latin typeface="Calibri"/>
                <a:cs typeface="+mn-cs"/>
              </a:rPr>
              <a:pPr fontAlgn="auto">
                <a:spcBef>
                  <a:spcPts val="0"/>
                </a:spcBef>
                <a:spcAft>
                  <a:spcPts val="0"/>
                </a:spcAft>
              </a:pPr>
              <a:t>‹#›</a:t>
            </a:fld>
            <a:endParaRPr lang="en-US" dirty="0">
              <a:solidFill>
                <a:prstClr val="black">
                  <a:tint val="75000"/>
                </a:prstClr>
              </a:solidFill>
              <a:latin typeface="Calibri"/>
              <a:cs typeface="+mn-cs"/>
            </a:endParaRPr>
          </a:p>
        </p:txBody>
      </p:sp>
    </p:spTree>
    <p:extLst>
      <p:ext uri="{BB962C8B-B14F-4D97-AF65-F5344CB8AC3E}">
        <p14:creationId xmlns:p14="http://schemas.microsoft.com/office/powerpoint/2010/main" val="365530263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spcBef>
          <a:spcPct val="0"/>
        </a:spcBef>
        <a:buNone/>
        <a:defRPr sz="3600" kern="1200">
          <a:solidFill>
            <a:schemeClr val="accent3">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5">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5">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5">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GB">
              <a:solidFill>
                <a:srgbClr val="000000"/>
              </a:solidFill>
            </a:endParaRPr>
          </a:p>
        </p:txBody>
      </p:sp>
      <p:sp>
        <p:nvSpPr>
          <p:cNvPr id="1030" name="Rectangle 6"/>
          <p:cNvSpPr>
            <a:spLocks noGrp="1" noChangeArrowheads="1"/>
          </p:cNvSpPr>
          <p:nvPr>
            <p:ph type="sldNum" sz="quarter" idx="4"/>
          </p:nvPr>
        </p:nvSpPr>
        <p:spPr bwMode="auto">
          <a:xfrm>
            <a:off x="7010400" y="63817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C37179B-8C67-469A-9750-4100B249E56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2667255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091A2C9-783C-4153-918C-C6DA3AC8BEDC}" type="slidenum">
              <a:rPr lang="en-GB">
                <a:solidFill>
                  <a:srgbClr val="000000"/>
                </a:solidFill>
              </a:rPr>
              <a:pPr/>
              <a:t>1</a:t>
            </a:fld>
            <a:endParaRPr lang="en-GB">
              <a:solidFill>
                <a:srgbClr val="000000"/>
              </a:solidFill>
            </a:endParaRPr>
          </a:p>
        </p:txBody>
      </p:sp>
      <p:sp>
        <p:nvSpPr>
          <p:cNvPr id="2" name="Title 1"/>
          <p:cNvSpPr>
            <a:spLocks noGrp="1"/>
          </p:cNvSpPr>
          <p:nvPr>
            <p:ph type="ctrTitle"/>
          </p:nvPr>
        </p:nvSpPr>
        <p:spPr>
          <a:xfrm>
            <a:off x="152400" y="1654175"/>
            <a:ext cx="8915400" cy="1470025"/>
          </a:xfrm>
        </p:spPr>
        <p:txBody>
          <a:bodyPr/>
          <a:lstStyle/>
          <a:p>
            <a:r>
              <a:rPr lang="en-US" sz="3500" b="1" dirty="0" smtClean="0">
                <a:solidFill>
                  <a:srgbClr val="FF0000"/>
                </a:solidFill>
              </a:rPr>
              <a:t>Post Harvest Technology</a:t>
            </a:r>
            <a:endParaRPr lang="en-US" sz="3500" b="1" dirty="0">
              <a:solidFill>
                <a:srgbClr val="FF0000"/>
              </a:solidFill>
            </a:endParaRPr>
          </a:p>
        </p:txBody>
      </p:sp>
      <p:sp>
        <p:nvSpPr>
          <p:cNvPr id="4" name="Subtitle 3"/>
          <p:cNvSpPr>
            <a:spLocks noGrp="1"/>
          </p:cNvSpPr>
          <p:nvPr>
            <p:ph type="subTitle" idx="1"/>
          </p:nvPr>
        </p:nvSpPr>
        <p:spPr>
          <a:xfrm>
            <a:off x="0" y="3429000"/>
            <a:ext cx="9144000" cy="2895600"/>
          </a:xfrm>
        </p:spPr>
        <p:txBody>
          <a:bodyPr/>
          <a:lstStyle/>
          <a:p>
            <a:endParaRPr lang="en-US" sz="3600" dirty="0" smtClean="0"/>
          </a:p>
          <a:p>
            <a:pPr algn="r"/>
            <a:r>
              <a:rPr lang="en-US" sz="3500" dirty="0" smtClean="0">
                <a:solidFill>
                  <a:srgbClr val="0000FF"/>
                </a:solidFill>
              </a:rPr>
              <a:t>Dr. Anurag Nema</a:t>
            </a:r>
          </a:p>
          <a:p>
            <a:pPr algn="r"/>
            <a:r>
              <a:rPr lang="en-US" sz="1600" dirty="0" smtClean="0">
                <a:solidFill>
                  <a:srgbClr val="0000FF"/>
                </a:solidFill>
              </a:rPr>
              <a:t>Assistant Professor</a:t>
            </a:r>
          </a:p>
          <a:p>
            <a:pPr algn="r"/>
            <a:r>
              <a:rPr lang="en-US" sz="1600" dirty="0" smtClean="0">
                <a:solidFill>
                  <a:srgbClr val="0000FF"/>
                </a:solidFill>
              </a:rPr>
              <a:t>Department of Post Harvest </a:t>
            </a:r>
            <a:r>
              <a:rPr lang="en-US" sz="1600" dirty="0" err="1" smtClean="0">
                <a:solidFill>
                  <a:srgbClr val="0000FF"/>
                </a:solidFill>
              </a:rPr>
              <a:t>Engg</a:t>
            </a:r>
            <a:r>
              <a:rPr lang="en-US" sz="1600" dirty="0" smtClean="0">
                <a:solidFill>
                  <a:srgbClr val="0000FF"/>
                </a:solidFill>
              </a:rPr>
              <a:t>. and Tech.</a:t>
            </a:r>
          </a:p>
          <a:p>
            <a:pPr algn="r"/>
            <a:r>
              <a:rPr lang="en-US" sz="1600" dirty="0" smtClean="0">
                <a:solidFill>
                  <a:srgbClr val="0000FF"/>
                </a:solidFill>
              </a:rPr>
              <a:t>Anand Agricultural University, Anand</a:t>
            </a:r>
          </a:p>
          <a:p>
            <a:pPr algn="r"/>
            <a:r>
              <a:rPr lang="en-US" sz="1600" u="sng" dirty="0" smtClean="0">
                <a:solidFill>
                  <a:srgbClr val="0000FF"/>
                </a:solidFill>
              </a:rPr>
              <a:t>E-mail: </a:t>
            </a:r>
            <a:r>
              <a:rPr lang="en-US" sz="1600" u="sng" dirty="0">
                <a:solidFill>
                  <a:srgbClr val="0000FF"/>
                </a:solidFill>
              </a:rPr>
              <a:t>dranuragnema@aau.in</a:t>
            </a:r>
            <a:endParaRPr lang="en-US" sz="1600" dirty="0">
              <a:solidFill>
                <a:srgbClr val="0000FF"/>
              </a:solidFill>
            </a:endParaRPr>
          </a:p>
        </p:txBody>
      </p:sp>
    </p:spTree>
    <p:extLst>
      <p:ext uri="{BB962C8B-B14F-4D97-AF65-F5344CB8AC3E}">
        <p14:creationId xmlns:p14="http://schemas.microsoft.com/office/powerpoint/2010/main" val="12838394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229600" cy="792162"/>
          </a:xfrm>
        </p:spPr>
        <p:txBody>
          <a:bodyPr/>
          <a:lstStyle/>
          <a:p>
            <a:pPr algn="l"/>
            <a:r>
              <a:rPr lang="en-US" sz="2800" dirty="0" smtClean="0">
                <a:solidFill>
                  <a:srgbClr val="FF0000"/>
                </a:solidFill>
              </a:rPr>
              <a:t>Harvesting and field handling</a:t>
            </a:r>
            <a:r>
              <a:rPr lang="en-US" sz="2800" dirty="0" smtClean="0"/>
              <a:t/>
            </a:r>
            <a:br>
              <a:rPr lang="en-US" sz="2800" dirty="0" smtClean="0"/>
            </a:br>
            <a:endParaRPr lang="en-IN" sz="2800" dirty="0"/>
          </a:p>
        </p:txBody>
      </p:sp>
      <p:sp>
        <p:nvSpPr>
          <p:cNvPr id="3" name="Content Placeholder 2"/>
          <p:cNvSpPr>
            <a:spLocks noGrp="1"/>
          </p:cNvSpPr>
          <p:nvPr>
            <p:ph idx="1"/>
          </p:nvPr>
        </p:nvSpPr>
        <p:spPr>
          <a:xfrm>
            <a:off x="0" y="609600"/>
            <a:ext cx="9144000" cy="2362200"/>
          </a:xfrm>
        </p:spPr>
        <p:txBody>
          <a:bodyPr/>
          <a:lstStyle/>
          <a:p>
            <a:pPr>
              <a:lnSpc>
                <a:spcPct val="114000"/>
              </a:lnSpc>
              <a:buFont typeface="Wingdings" pitchFamily="2" charset="2"/>
              <a:buChar char="Ø"/>
            </a:pPr>
            <a:r>
              <a:rPr lang="en-US" sz="2400" dirty="0" smtClean="0"/>
              <a:t>Quality cannot be improved after harvest, only maintained.</a:t>
            </a:r>
          </a:p>
          <a:p>
            <a:pPr algn="just">
              <a:lnSpc>
                <a:spcPct val="150000"/>
              </a:lnSpc>
              <a:buFont typeface="Wingdings" pitchFamily="2" charset="2"/>
              <a:buChar char="Ø"/>
            </a:pPr>
            <a:r>
              <a:rPr lang="en-US" sz="2400" dirty="0" smtClean="0"/>
              <a:t>Harvest should be completed during the coolest time of the day and produce should be kept shaded in the field.</a:t>
            </a:r>
          </a:p>
          <a:p>
            <a:pPr algn="just">
              <a:lnSpc>
                <a:spcPct val="150000"/>
              </a:lnSpc>
              <a:buFont typeface="Wingdings" pitchFamily="2" charset="2"/>
              <a:buChar char="Ø"/>
            </a:pPr>
            <a:r>
              <a:rPr lang="en-US" sz="2400" dirty="0" smtClean="0"/>
              <a:t>Handling should be done carefully and gently.</a:t>
            </a:r>
          </a:p>
          <a:p>
            <a:pPr algn="just">
              <a:lnSpc>
                <a:spcPct val="150000"/>
              </a:lnSpc>
              <a:buNone/>
            </a:pPr>
            <a:endParaRPr lang="en-US" sz="2400" dirty="0" smtClean="0"/>
          </a:p>
          <a:p>
            <a:pPr algn="just">
              <a:lnSpc>
                <a:spcPct val="114000"/>
              </a:lnSpc>
              <a:buFont typeface="Wingdings" pitchFamily="2" charset="2"/>
              <a:buChar char="Ø"/>
            </a:pPr>
            <a:r>
              <a:rPr lang="en-US" sz="2400" dirty="0" smtClean="0"/>
              <a:t>Training harvest labor to handle the crop gently</a:t>
            </a:r>
          </a:p>
          <a:p>
            <a:pPr algn="just">
              <a:lnSpc>
                <a:spcPct val="114000"/>
              </a:lnSpc>
              <a:buFont typeface="Wingdings" pitchFamily="2" charset="2"/>
              <a:buChar char="Ø"/>
            </a:pPr>
            <a:r>
              <a:rPr lang="en-US" sz="2400" dirty="0" smtClean="0"/>
              <a:t>Harvesting at proper maturity</a:t>
            </a:r>
          </a:p>
          <a:p>
            <a:pPr algn="just">
              <a:lnSpc>
                <a:spcPct val="114000"/>
              </a:lnSpc>
              <a:buFont typeface="Wingdings" pitchFamily="2" charset="2"/>
              <a:buChar char="Ø"/>
            </a:pPr>
            <a:r>
              <a:rPr lang="en-US" sz="2400" dirty="0" smtClean="0"/>
              <a:t>Harvesting dry whenever possible</a:t>
            </a:r>
          </a:p>
          <a:p>
            <a:pPr algn="just">
              <a:lnSpc>
                <a:spcPct val="114000"/>
              </a:lnSpc>
              <a:buFont typeface="Wingdings" pitchFamily="2" charset="2"/>
              <a:buChar char="Ø"/>
            </a:pPr>
            <a:r>
              <a:rPr lang="en-US" sz="2400" dirty="0" smtClean="0"/>
              <a:t>Handling each fruit or vegetable no more than necessary (field pack if possible)</a:t>
            </a:r>
          </a:p>
          <a:p>
            <a:pPr algn="just">
              <a:lnSpc>
                <a:spcPct val="114000"/>
              </a:lnSpc>
              <a:buFont typeface="Wingdings" pitchFamily="2" charset="2"/>
              <a:buChar char="Ø"/>
            </a:pPr>
            <a:r>
              <a:rPr lang="en-US" sz="2400" dirty="0" smtClean="0"/>
              <a:t>Installing padding inside bulk bins and avoiding over or under-packing of containers</a:t>
            </a:r>
          </a:p>
          <a:p>
            <a:pPr algn="just">
              <a:lnSpc>
                <a:spcPct val="150000"/>
              </a:lnSpc>
              <a:buFont typeface="Wingdings" pitchFamily="2" charset="2"/>
              <a:buChar char="Ø"/>
            </a:pPr>
            <a:endParaRPr lang="en-US" sz="2400" dirty="0" smtClean="0"/>
          </a:p>
          <a:p>
            <a:pPr>
              <a:lnSpc>
                <a:spcPct val="200000"/>
              </a:lnSpc>
              <a:buNone/>
            </a:pPr>
            <a:endParaRPr lang="en-US" sz="2400" dirty="0" smtClean="0"/>
          </a:p>
          <a:p>
            <a:pPr>
              <a:lnSpc>
                <a:spcPct val="200000"/>
              </a:lnSpc>
              <a:buFont typeface="Wingdings" pitchFamily="2" charset="2"/>
              <a:buChar char="Ø"/>
            </a:pPr>
            <a:endParaRPr lang="en-US" sz="2400" dirty="0" smtClean="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10</a:t>
            </a:fld>
            <a:endParaRPr lang="en-GB">
              <a:solidFill>
                <a:srgbClr val="000000"/>
              </a:solidFill>
            </a:endParaRPr>
          </a:p>
        </p:txBody>
      </p:sp>
      <p:sp>
        <p:nvSpPr>
          <p:cNvPr id="5" name="Title 1"/>
          <p:cNvSpPr txBox="1">
            <a:spLocks/>
          </p:cNvSpPr>
          <p:nvPr/>
        </p:nvSpPr>
        <p:spPr bwMode="auto">
          <a:xfrm>
            <a:off x="228600" y="2971800"/>
            <a:ext cx="82296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rgbClr val="FF0000"/>
                </a:solidFill>
                <a:effectLst/>
                <a:uLnTx/>
                <a:uFillTx/>
                <a:latin typeface="+mj-lt"/>
                <a:ea typeface="+mj-ea"/>
                <a:cs typeface="+mj-cs"/>
              </a:rPr>
              <a:t>Harvesting damage can be prevented by:</a:t>
            </a:r>
            <a:endParaRPr kumimoji="0" lang="en-IN" sz="2800" b="0" i="0" u="none" strike="noStrike" kern="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563562"/>
          </a:xfrm>
        </p:spPr>
        <p:txBody>
          <a:bodyPr/>
          <a:lstStyle/>
          <a:p>
            <a:pPr algn="l"/>
            <a:r>
              <a:rPr lang="en-US" sz="2800" dirty="0" smtClean="0">
                <a:solidFill>
                  <a:srgbClr val="FF0000"/>
                </a:solidFill>
              </a:rPr>
              <a:t>Packing or packaging</a:t>
            </a:r>
            <a:endParaRPr lang="en-IN" sz="2800" dirty="0">
              <a:solidFill>
                <a:srgbClr val="FF0000"/>
              </a:solidFill>
            </a:endParaRPr>
          </a:p>
        </p:txBody>
      </p:sp>
      <p:sp>
        <p:nvSpPr>
          <p:cNvPr id="3" name="Content Placeholder 2"/>
          <p:cNvSpPr>
            <a:spLocks noGrp="1"/>
          </p:cNvSpPr>
          <p:nvPr>
            <p:ph idx="1"/>
          </p:nvPr>
        </p:nvSpPr>
        <p:spPr>
          <a:xfrm>
            <a:off x="0" y="914400"/>
            <a:ext cx="9144000" cy="5638800"/>
          </a:xfrm>
        </p:spPr>
        <p:txBody>
          <a:bodyPr/>
          <a:lstStyle/>
          <a:p>
            <a:pPr>
              <a:lnSpc>
                <a:spcPct val="150000"/>
              </a:lnSpc>
              <a:buFont typeface="Wingdings" pitchFamily="2" charset="2"/>
              <a:buChar char="Ø"/>
            </a:pPr>
            <a:r>
              <a:rPr lang="en-US" sz="2400" dirty="0" smtClean="0"/>
              <a:t>For the most part, the preparation of produce for market is carried out in a packing house</a:t>
            </a:r>
          </a:p>
          <a:p>
            <a:pPr>
              <a:lnSpc>
                <a:spcPct val="150000"/>
              </a:lnSpc>
              <a:buFont typeface="Wingdings" pitchFamily="2" charset="2"/>
              <a:buChar char="Ø"/>
            </a:pPr>
            <a:r>
              <a:rPr lang="en-US" sz="2400" dirty="0" smtClean="0"/>
              <a:t>Pack house handling includes: sorting, cleaning and washing, fungicide treatment, quality selection and grading</a:t>
            </a:r>
          </a:p>
          <a:p>
            <a:pPr>
              <a:lnSpc>
                <a:spcPct val="150000"/>
              </a:lnSpc>
              <a:buFont typeface="Wingdings" pitchFamily="2" charset="2"/>
              <a:buChar char="Ø"/>
            </a:pPr>
            <a:r>
              <a:rPr lang="en-US" sz="2400" dirty="0" smtClean="0"/>
              <a:t>Suitable packages and handling techniques can reduce the amount of damage to which fresh produce is exposed during marketing</a:t>
            </a:r>
          </a:p>
          <a:p>
            <a:pPr>
              <a:lnSpc>
                <a:spcPct val="150000"/>
              </a:lnSpc>
              <a:buFont typeface="Wingdings" pitchFamily="2" charset="2"/>
              <a:buChar char="Ø"/>
            </a:pPr>
            <a:r>
              <a:rPr lang="en-US" sz="2400" dirty="0" smtClean="0"/>
              <a:t>Packaging should be designed to prevent physical damage to produce and be easy to handle</a:t>
            </a:r>
            <a:endParaRPr lang="en-IN"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11</a:t>
            </a:fld>
            <a:endParaRPr lang="en-GB">
              <a:solidFill>
                <a:srgbClr val="0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6038"/>
            <a:ext cx="8229600" cy="715962"/>
          </a:xfrm>
        </p:spPr>
        <p:txBody>
          <a:bodyPr/>
          <a:lstStyle/>
          <a:p>
            <a:pPr algn="l"/>
            <a:r>
              <a:rPr lang="en-US" sz="2800" dirty="0" smtClean="0">
                <a:solidFill>
                  <a:srgbClr val="FF0000"/>
                </a:solidFill>
              </a:rPr>
              <a:t>Storage</a:t>
            </a:r>
            <a:endParaRPr lang="en-IN" sz="2800" dirty="0">
              <a:solidFill>
                <a:srgbClr val="FF0000"/>
              </a:solidFill>
            </a:endParaRPr>
          </a:p>
        </p:txBody>
      </p:sp>
      <p:sp>
        <p:nvSpPr>
          <p:cNvPr id="3" name="Content Placeholder 2"/>
          <p:cNvSpPr>
            <a:spLocks noGrp="1"/>
          </p:cNvSpPr>
          <p:nvPr>
            <p:ph idx="1"/>
          </p:nvPr>
        </p:nvSpPr>
        <p:spPr>
          <a:xfrm>
            <a:off x="0" y="685800"/>
            <a:ext cx="9144000" cy="5943600"/>
          </a:xfrm>
        </p:spPr>
        <p:txBody>
          <a:bodyPr/>
          <a:lstStyle/>
          <a:p>
            <a:pPr algn="just">
              <a:lnSpc>
                <a:spcPct val="200000"/>
              </a:lnSpc>
              <a:buFont typeface="Wingdings" pitchFamily="2" charset="2"/>
              <a:buChar char="Ø"/>
            </a:pPr>
            <a:r>
              <a:rPr lang="en-US" sz="2400" dirty="0" smtClean="0"/>
              <a:t>Temperature is the single most  important factor in maintaining quality after harvest.</a:t>
            </a:r>
          </a:p>
          <a:p>
            <a:pPr algn="just">
              <a:lnSpc>
                <a:spcPct val="200000"/>
              </a:lnSpc>
              <a:buFont typeface="Wingdings" pitchFamily="2" charset="2"/>
              <a:buChar char="Ø"/>
            </a:pPr>
            <a:r>
              <a:rPr lang="en-US" sz="2400" dirty="0" smtClean="0"/>
              <a:t>Refrigerated storage retards the following elements of deterioration in perishable crops: (</a:t>
            </a:r>
            <a:r>
              <a:rPr lang="en-US" sz="2400" dirty="0" err="1" smtClean="0"/>
              <a:t>i</a:t>
            </a:r>
            <a:r>
              <a:rPr lang="en-US" sz="2400" dirty="0" smtClean="0"/>
              <a:t>) aging due to ripening, softening and textural and color changes (ii) undesirable metabolic changes and respiratory heat production (iii) moisture loss (iv) spoilage due to invasion by bacteria, fungi and yeasts, undesirable growth such as sprouting of potatoes. </a:t>
            </a:r>
            <a:endParaRPr lang="en-IN"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12</a:t>
            </a:fld>
            <a:endParaRPr lang="en-GB">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563562"/>
          </a:xfrm>
        </p:spPr>
        <p:txBody>
          <a:bodyPr/>
          <a:lstStyle/>
          <a:p>
            <a:pPr algn="l"/>
            <a:r>
              <a:rPr lang="en-US" sz="2800" dirty="0" smtClean="0">
                <a:solidFill>
                  <a:srgbClr val="FF0000"/>
                </a:solidFill>
              </a:rPr>
              <a:t>Transportation</a:t>
            </a:r>
            <a:endParaRPr lang="en-US" sz="2800" dirty="0">
              <a:solidFill>
                <a:srgbClr val="FF0000"/>
              </a:solidFill>
            </a:endParaRPr>
          </a:p>
        </p:txBody>
      </p:sp>
      <p:sp>
        <p:nvSpPr>
          <p:cNvPr id="3" name="Content Placeholder 2"/>
          <p:cNvSpPr>
            <a:spLocks noGrp="1"/>
          </p:cNvSpPr>
          <p:nvPr>
            <p:ph idx="1"/>
          </p:nvPr>
        </p:nvSpPr>
        <p:spPr>
          <a:xfrm>
            <a:off x="228600" y="1143000"/>
            <a:ext cx="8686800" cy="5257800"/>
          </a:xfrm>
        </p:spPr>
        <p:txBody>
          <a:bodyPr/>
          <a:lstStyle/>
          <a:p>
            <a:pPr algn="just">
              <a:lnSpc>
                <a:spcPct val="150000"/>
              </a:lnSpc>
              <a:buFont typeface="Wingdings" pitchFamily="2" charset="2"/>
              <a:buChar char="Ø"/>
            </a:pPr>
            <a:r>
              <a:rPr lang="en-US" sz="2400" dirty="0" smtClean="0"/>
              <a:t>Transportation is a big and often the most important factor in the marketing of fresh produce</a:t>
            </a:r>
          </a:p>
          <a:p>
            <a:pPr algn="just">
              <a:lnSpc>
                <a:spcPct val="150000"/>
              </a:lnSpc>
              <a:buFont typeface="Wingdings" pitchFamily="2" charset="2"/>
              <a:buChar char="Ø"/>
            </a:pPr>
            <a:r>
              <a:rPr lang="en-US" sz="2400" dirty="0" smtClean="0"/>
              <a:t>Ideally, transport would take produce from the grower directly to the consumer</a:t>
            </a:r>
          </a:p>
          <a:p>
            <a:pPr algn="just">
              <a:lnSpc>
                <a:spcPct val="150000"/>
              </a:lnSpc>
              <a:buFont typeface="Wingdings" pitchFamily="2" charset="2"/>
              <a:buChar char="Ø"/>
            </a:pPr>
            <a:r>
              <a:rPr lang="en-US" sz="2400" dirty="0" smtClean="0"/>
              <a:t>Losses directly attributed to transport conditions can be high</a:t>
            </a:r>
          </a:p>
          <a:p>
            <a:pPr algn="just">
              <a:lnSpc>
                <a:spcPct val="150000"/>
              </a:lnSpc>
              <a:buFont typeface="Wingdings" pitchFamily="2" charset="2"/>
              <a:buChar char="Ø"/>
            </a:pPr>
            <a:r>
              <a:rPr lang="en-US" sz="2400" dirty="0" smtClean="0"/>
              <a:t>The damage and  loss incurred during non-refrigerated transport are caused primarily by mechanical damage and by overheating</a:t>
            </a:r>
            <a:endParaRPr lang="en-US"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13</a:t>
            </a:fld>
            <a:endParaRPr lang="en-GB">
              <a:solidFill>
                <a:srgbClr val="000000"/>
              </a:solidFill>
            </a:endParaRPr>
          </a:p>
        </p:txBody>
      </p:sp>
    </p:spTree>
    <p:extLst>
      <p:ext uri="{BB962C8B-B14F-4D97-AF65-F5344CB8AC3E}">
        <p14:creationId xmlns:p14="http://schemas.microsoft.com/office/powerpoint/2010/main" val="15365143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639762"/>
          </a:xfrm>
        </p:spPr>
        <p:txBody>
          <a:bodyPr/>
          <a:lstStyle/>
          <a:p>
            <a:pPr algn="l"/>
            <a:r>
              <a:rPr lang="en-US" sz="2800" dirty="0" smtClean="0">
                <a:solidFill>
                  <a:srgbClr val="FF0000"/>
                </a:solidFill>
              </a:rPr>
              <a:t>Causes of mechanical damage</a:t>
            </a:r>
            <a:endParaRPr lang="en-IN" sz="2800" dirty="0">
              <a:solidFill>
                <a:srgbClr val="FF0000"/>
              </a:solidFill>
            </a:endParaRPr>
          </a:p>
        </p:txBody>
      </p:sp>
      <p:sp>
        <p:nvSpPr>
          <p:cNvPr id="3" name="Content Placeholder 2"/>
          <p:cNvSpPr>
            <a:spLocks noGrp="1"/>
          </p:cNvSpPr>
          <p:nvPr>
            <p:ph idx="1"/>
          </p:nvPr>
        </p:nvSpPr>
        <p:spPr>
          <a:xfrm>
            <a:off x="0" y="685800"/>
            <a:ext cx="9144000" cy="2667000"/>
          </a:xfrm>
        </p:spPr>
        <p:txBody>
          <a:bodyPr/>
          <a:lstStyle/>
          <a:p>
            <a:pPr algn="just">
              <a:buFont typeface="Wingdings" pitchFamily="2" charset="2"/>
              <a:buChar char="Ø"/>
            </a:pPr>
            <a:r>
              <a:rPr lang="en-US" sz="2400" dirty="0" smtClean="0"/>
              <a:t>Careless handling of packed produce during loading and unloading</a:t>
            </a:r>
          </a:p>
          <a:p>
            <a:pPr algn="just">
              <a:buFont typeface="Wingdings" pitchFamily="2" charset="2"/>
              <a:buChar char="Ø"/>
            </a:pPr>
            <a:r>
              <a:rPr lang="en-US" sz="2400" dirty="0" smtClean="0"/>
              <a:t>Vibration (shaking) of the vehicle, especially on bad roads</a:t>
            </a:r>
          </a:p>
          <a:p>
            <a:pPr algn="just">
              <a:buFont typeface="Wingdings" pitchFamily="2" charset="2"/>
              <a:buChar char="Ø"/>
            </a:pPr>
            <a:r>
              <a:rPr lang="en-US" sz="2400" dirty="0" smtClean="0"/>
              <a:t>Fast driving and poor condition of the vehicle</a:t>
            </a:r>
          </a:p>
          <a:p>
            <a:pPr algn="just">
              <a:buFont typeface="Wingdings" pitchFamily="2" charset="2"/>
              <a:buChar char="Ø"/>
            </a:pPr>
            <a:r>
              <a:rPr lang="en-US" sz="2400" dirty="0" smtClean="0"/>
              <a:t>Packages stacked too high; the movement of produce within a package increases in relation to its height in the stack</a:t>
            </a:r>
            <a:endParaRPr lang="en-IN"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14</a:t>
            </a:fld>
            <a:endParaRPr lang="en-GB">
              <a:solidFill>
                <a:srgbClr val="000000"/>
              </a:solidFill>
            </a:endParaRPr>
          </a:p>
        </p:txBody>
      </p:sp>
      <p:sp>
        <p:nvSpPr>
          <p:cNvPr id="5" name="Title 1"/>
          <p:cNvSpPr txBox="1">
            <a:spLocks/>
          </p:cNvSpPr>
          <p:nvPr/>
        </p:nvSpPr>
        <p:spPr bwMode="auto">
          <a:xfrm>
            <a:off x="381000" y="3276600"/>
            <a:ext cx="82296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rgbClr val="FF0000"/>
                </a:solidFill>
                <a:effectLst/>
                <a:uLnTx/>
                <a:uFillTx/>
                <a:latin typeface="+mj-lt"/>
                <a:ea typeface="+mj-ea"/>
                <a:cs typeface="+mj-cs"/>
              </a:rPr>
              <a:t>Causes of overheating</a:t>
            </a:r>
            <a:endParaRPr kumimoji="0" lang="en-IN" sz="2800" b="0" i="0" u="none" strike="noStrike" kern="0" cap="none" spc="0" normalizeH="0" baseline="0" noProof="0" dirty="0">
              <a:ln>
                <a:noFill/>
              </a:ln>
              <a:solidFill>
                <a:srgbClr val="FF0000"/>
              </a:solidFill>
              <a:effectLst/>
              <a:uLnTx/>
              <a:uFillTx/>
              <a:latin typeface="+mj-lt"/>
              <a:ea typeface="+mj-ea"/>
              <a:cs typeface="+mj-cs"/>
            </a:endParaRPr>
          </a:p>
        </p:txBody>
      </p:sp>
      <p:sp>
        <p:nvSpPr>
          <p:cNvPr id="6" name="Content Placeholder 2"/>
          <p:cNvSpPr txBox="1">
            <a:spLocks/>
          </p:cNvSpPr>
          <p:nvPr/>
        </p:nvSpPr>
        <p:spPr bwMode="auto">
          <a:xfrm>
            <a:off x="0" y="3886200"/>
            <a:ext cx="91440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The use of closed vehicles without ventilation</a:t>
            </a:r>
          </a:p>
          <a:p>
            <a:pPr marL="342900" marR="0" lvl="0" indent="-342900" algn="just"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Close-stow stacking patterns blocking the movement of air between and through packages, thus hindering the dispersal of heat</a:t>
            </a:r>
          </a:p>
          <a:p>
            <a:pPr marL="342900" marR="0" lvl="0" indent="-342900" algn="just"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The lack of adequate ventilation of the packages themselves</a:t>
            </a:r>
          </a:p>
          <a:p>
            <a:pPr marL="342900" marR="0" lvl="0" indent="-342900" algn="just" defTabSz="914400" rtl="0" eaLnBrk="1" fontAlgn="base" latinLnBrk="0" hangingPunct="1">
              <a:lnSpc>
                <a:spcPct val="100000"/>
              </a:lnSpc>
              <a:spcBef>
                <a:spcPct val="20000"/>
              </a:spcBef>
              <a:spcAft>
                <a:spcPct val="0"/>
              </a:spcAft>
              <a:buClrTx/>
              <a:buSzTx/>
              <a:buFont typeface="Wingdings" pitchFamily="2" charset="2"/>
              <a:buChar char="Ø"/>
              <a:tabLst/>
              <a:defRPr/>
            </a:pPr>
            <a:r>
              <a:rPr lang="en-US" sz="2400" kern="0" dirty="0" smtClean="0">
                <a:latin typeface="+mn-lt"/>
                <a:cs typeface="+mn-cs"/>
              </a:rPr>
              <a:t>Exposure of the packages to the sun while awaiting transport or while trucks are queuing to unload at their destination</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715962"/>
          </a:xfrm>
        </p:spPr>
        <p:txBody>
          <a:bodyPr/>
          <a:lstStyle/>
          <a:p>
            <a:pPr algn="l"/>
            <a:r>
              <a:rPr lang="en-US" sz="2800" dirty="0" smtClean="0">
                <a:solidFill>
                  <a:srgbClr val="FF0000"/>
                </a:solidFill>
              </a:rPr>
              <a:t>Market handling</a:t>
            </a:r>
            <a:endParaRPr lang="en-IN" sz="2800" dirty="0">
              <a:solidFill>
                <a:srgbClr val="FF0000"/>
              </a:solidFill>
            </a:endParaRPr>
          </a:p>
        </p:txBody>
      </p:sp>
      <p:sp>
        <p:nvSpPr>
          <p:cNvPr id="3" name="Content Placeholder 2"/>
          <p:cNvSpPr>
            <a:spLocks noGrp="1"/>
          </p:cNvSpPr>
          <p:nvPr>
            <p:ph idx="1"/>
          </p:nvPr>
        </p:nvSpPr>
        <p:spPr>
          <a:xfrm>
            <a:off x="381000" y="1066800"/>
            <a:ext cx="8229600" cy="1066800"/>
          </a:xfrm>
        </p:spPr>
        <p:txBody>
          <a:bodyPr/>
          <a:lstStyle/>
          <a:p>
            <a:pPr algn="just">
              <a:lnSpc>
                <a:spcPct val="150000"/>
              </a:lnSpc>
              <a:buFont typeface="Wingdings" pitchFamily="2" charset="2"/>
              <a:buChar char="Ø"/>
            </a:pPr>
            <a:r>
              <a:rPr lang="en-US" sz="2400" dirty="0" smtClean="0"/>
              <a:t>Improper handling may cause damages to crops, especially perishable products</a:t>
            </a:r>
            <a:endParaRPr lang="en-IN"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15</a:t>
            </a:fld>
            <a:endParaRPr lang="en-GB">
              <a:solidFill>
                <a:srgbClr val="000000"/>
              </a:solidFill>
            </a:endParaRPr>
          </a:p>
        </p:txBody>
      </p:sp>
      <p:sp>
        <p:nvSpPr>
          <p:cNvPr id="5" name="Title 1"/>
          <p:cNvSpPr txBox="1">
            <a:spLocks/>
          </p:cNvSpPr>
          <p:nvPr/>
        </p:nvSpPr>
        <p:spPr bwMode="auto">
          <a:xfrm>
            <a:off x="457200" y="2636838"/>
            <a:ext cx="82296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z="2400" kern="0" dirty="0" err="1" smtClean="0">
                <a:solidFill>
                  <a:srgbClr val="FF0000"/>
                </a:solidFill>
                <a:latin typeface="Arial"/>
                <a:cs typeface="Arial"/>
              </a:rPr>
              <a:t>Perishability</a:t>
            </a:r>
            <a:r>
              <a:rPr lang="en-US" sz="2400" kern="0" dirty="0" smtClean="0">
                <a:solidFill>
                  <a:srgbClr val="FF0000"/>
                </a:solidFill>
                <a:latin typeface="Arial"/>
                <a:cs typeface="Arial"/>
              </a:rPr>
              <a:t> of the produce</a:t>
            </a:r>
            <a:endParaRPr kumimoji="0" lang="en-IN" sz="2800" b="0" i="0" u="none" strike="noStrike" kern="0" cap="none" spc="0" normalizeH="0" baseline="0" noProof="0" dirty="0">
              <a:ln>
                <a:noFill/>
              </a:ln>
              <a:solidFill>
                <a:srgbClr val="FF0000"/>
              </a:solidFill>
              <a:effectLst/>
              <a:uLnTx/>
              <a:uFillTx/>
              <a:latin typeface="+mj-lt"/>
              <a:ea typeface="+mj-ea"/>
              <a:cs typeface="+mj-cs"/>
            </a:endParaRPr>
          </a:p>
        </p:txBody>
      </p:sp>
      <p:sp>
        <p:nvSpPr>
          <p:cNvPr id="6" name="Content Placeholder 2"/>
          <p:cNvSpPr txBox="1">
            <a:spLocks/>
          </p:cNvSpPr>
          <p:nvPr/>
        </p:nvSpPr>
        <p:spPr bwMode="auto">
          <a:xfrm>
            <a:off x="457200" y="3581400"/>
            <a:ext cx="8229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50000"/>
              </a:lnSpc>
              <a:spcBef>
                <a:spcPct val="20000"/>
              </a:spcBef>
              <a:spcAft>
                <a:spcPct val="0"/>
              </a:spcAft>
              <a:buClrTx/>
              <a:buSzTx/>
              <a:buFont typeface="Wingdings" pitchFamily="2" charset="2"/>
              <a:buChar char="Ø"/>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The products which are more perishable are more sensitive to post-harvest damages</a:t>
            </a:r>
            <a:endParaRPr kumimoji="0" lang="en-IN" sz="24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r>
              <a:rPr lang="en-US" sz="2800" b="1" dirty="0">
                <a:solidFill>
                  <a:srgbClr val="FF0000"/>
                </a:solidFill>
              </a:rPr>
              <a:t>Post-harvest technology/Post-harvest management</a:t>
            </a:r>
          </a:p>
        </p:txBody>
      </p:sp>
      <p:sp>
        <p:nvSpPr>
          <p:cNvPr id="3" name="Content Placeholder 2"/>
          <p:cNvSpPr>
            <a:spLocks noGrp="1"/>
          </p:cNvSpPr>
          <p:nvPr>
            <p:ph idx="1"/>
          </p:nvPr>
        </p:nvSpPr>
        <p:spPr>
          <a:xfrm>
            <a:off x="0" y="914400"/>
            <a:ext cx="9144000" cy="5943600"/>
          </a:xfrm>
        </p:spPr>
        <p:txBody>
          <a:bodyPr/>
          <a:lstStyle/>
          <a:p>
            <a:pPr algn="just">
              <a:lnSpc>
                <a:spcPct val="114000"/>
              </a:lnSpc>
              <a:buFont typeface="Wingdings" panose="05000000000000000000" pitchFamily="2" charset="2"/>
              <a:buChar char="Ø"/>
            </a:pPr>
            <a:r>
              <a:rPr lang="en-US" sz="2400" dirty="0" smtClean="0"/>
              <a:t>Post-harvest technology/Post-harvest management is interdisciplinary science and technique applied to agricultural produce after harvest for its production, conservation, </a:t>
            </a:r>
            <a:r>
              <a:rPr lang="en-US" sz="2400" dirty="0" smtClean="0">
                <a:solidFill>
                  <a:srgbClr val="0000FF"/>
                </a:solidFill>
              </a:rPr>
              <a:t>processing</a:t>
            </a:r>
            <a:r>
              <a:rPr lang="en-US" sz="2400" dirty="0" smtClean="0"/>
              <a:t>, packaging, distribution, marketing and utilization to meet the food and nutritional requirements of the people in relation to their needs.</a:t>
            </a:r>
          </a:p>
          <a:p>
            <a:pPr algn="just">
              <a:lnSpc>
                <a:spcPct val="114000"/>
              </a:lnSpc>
              <a:buFont typeface="Wingdings" panose="05000000000000000000" pitchFamily="2" charset="2"/>
              <a:buChar char="Ø"/>
            </a:pPr>
            <a:r>
              <a:rPr lang="en-US" sz="2400" dirty="0" smtClean="0"/>
              <a:t>Post-harvest processing is directed to the conservation of produce, process goods and value adding to make the material more readily usable and economically more remunerative.</a:t>
            </a:r>
          </a:p>
          <a:p>
            <a:pPr algn="just">
              <a:lnSpc>
                <a:spcPct val="114000"/>
              </a:lnSpc>
              <a:buFont typeface="Wingdings" panose="05000000000000000000" pitchFamily="2" charset="2"/>
              <a:buChar char="Ø"/>
            </a:pPr>
            <a:r>
              <a:rPr lang="en-US" sz="2400" dirty="0" smtClean="0"/>
              <a:t>The post-harvest technology is gaining importance for increasing agricultural productivity and growers intend to become producer-cum-processor by utilizing the technologies of processing. </a:t>
            </a:r>
            <a:endParaRPr lang="en-US"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2</a:t>
            </a:fld>
            <a:endParaRPr lang="en-GB">
              <a:solidFill>
                <a:srgbClr val="000000"/>
              </a:solidFill>
            </a:endParaRPr>
          </a:p>
        </p:txBody>
      </p:sp>
    </p:spTree>
    <p:extLst>
      <p:ext uri="{BB962C8B-B14F-4D97-AF65-F5344CB8AC3E}">
        <p14:creationId xmlns:p14="http://schemas.microsoft.com/office/powerpoint/2010/main" val="38251013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lstStyle/>
          <a:p>
            <a:pPr algn="l"/>
            <a:r>
              <a:rPr lang="en-US" sz="2800" dirty="0" smtClean="0">
                <a:solidFill>
                  <a:srgbClr val="FF0000"/>
                </a:solidFill>
              </a:rPr>
              <a:t>Cont’d…</a:t>
            </a:r>
            <a:endParaRPr lang="en-US" sz="2800" dirty="0">
              <a:solidFill>
                <a:srgbClr val="FF0000"/>
              </a:solidFill>
            </a:endParaRPr>
          </a:p>
        </p:txBody>
      </p:sp>
      <p:sp>
        <p:nvSpPr>
          <p:cNvPr id="3" name="Content Placeholder 2"/>
          <p:cNvSpPr>
            <a:spLocks noGrp="1"/>
          </p:cNvSpPr>
          <p:nvPr>
            <p:ph idx="1"/>
          </p:nvPr>
        </p:nvSpPr>
        <p:spPr>
          <a:xfrm>
            <a:off x="0" y="1295400"/>
            <a:ext cx="9144000" cy="3886200"/>
          </a:xfrm>
        </p:spPr>
        <p:txBody>
          <a:bodyPr/>
          <a:lstStyle/>
          <a:p>
            <a:pPr algn="just">
              <a:lnSpc>
                <a:spcPct val="114000"/>
              </a:lnSpc>
              <a:buFont typeface="Wingdings" panose="05000000000000000000" pitchFamily="2" charset="2"/>
              <a:buChar char="Ø"/>
            </a:pPr>
            <a:r>
              <a:rPr lang="en-US" sz="2400" dirty="0" smtClean="0"/>
              <a:t>Post-harvest technology involves all treatments or processes that occur from time of harvesting until the foodstuff reaches the final consumer.</a:t>
            </a:r>
          </a:p>
          <a:p>
            <a:pPr marL="0" indent="0" algn="just">
              <a:lnSpc>
                <a:spcPct val="114000"/>
              </a:lnSpc>
              <a:buNone/>
            </a:pPr>
            <a:endParaRPr lang="en-US" sz="2400" dirty="0" smtClean="0"/>
          </a:p>
          <a:p>
            <a:pPr algn="just">
              <a:lnSpc>
                <a:spcPct val="114000"/>
              </a:lnSpc>
              <a:buFont typeface="Wingdings" panose="05000000000000000000" pitchFamily="2" charset="2"/>
              <a:buChar char="Ø"/>
            </a:pPr>
            <a:r>
              <a:rPr lang="en-US" sz="2400" dirty="0" smtClean="0"/>
              <a:t>Efficient techniques for harvesting, conveying/transportation, handling, storage, processing/preservation, packaging, marketing and utilization etc. are components of the postharvest chain.</a:t>
            </a:r>
            <a:endParaRPr lang="en-US"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3</a:t>
            </a:fld>
            <a:endParaRPr lang="en-GB">
              <a:solidFill>
                <a:srgbClr val="000000"/>
              </a:solidFill>
            </a:endParaRPr>
          </a:p>
        </p:txBody>
      </p:sp>
    </p:spTree>
    <p:extLst>
      <p:ext uri="{BB962C8B-B14F-4D97-AF65-F5344CB8AC3E}">
        <p14:creationId xmlns:p14="http://schemas.microsoft.com/office/powerpoint/2010/main" val="210382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579438"/>
            <a:ext cx="8991600" cy="792162"/>
          </a:xfrm>
        </p:spPr>
        <p:txBody>
          <a:bodyPr/>
          <a:lstStyle/>
          <a:p>
            <a:pPr algn="l"/>
            <a:r>
              <a:rPr lang="en-US" sz="2800" dirty="0" smtClean="0">
                <a:solidFill>
                  <a:srgbClr val="FF0000"/>
                </a:solidFill>
              </a:rPr>
              <a:t>Activities involved in the post-harvest system</a:t>
            </a:r>
            <a:endParaRPr lang="en-US" sz="2800" dirty="0">
              <a:solidFill>
                <a:srgbClr val="FF0000"/>
              </a:solidFill>
            </a:endParaRPr>
          </a:p>
        </p:txBody>
      </p:sp>
      <p:sp>
        <p:nvSpPr>
          <p:cNvPr id="3" name="Content Placeholder 2"/>
          <p:cNvSpPr>
            <a:spLocks noGrp="1"/>
          </p:cNvSpPr>
          <p:nvPr>
            <p:ph idx="1"/>
          </p:nvPr>
        </p:nvSpPr>
        <p:spPr>
          <a:xfrm>
            <a:off x="0" y="1981200"/>
            <a:ext cx="9144000" cy="3505200"/>
          </a:xfrm>
        </p:spPr>
        <p:txBody>
          <a:bodyPr/>
          <a:lstStyle/>
          <a:p>
            <a:pPr algn="just">
              <a:lnSpc>
                <a:spcPct val="114000"/>
              </a:lnSpc>
              <a:buFont typeface="Wingdings" panose="05000000000000000000" pitchFamily="2" charset="2"/>
              <a:buChar char="Ø"/>
            </a:pPr>
            <a:r>
              <a:rPr lang="en-US" sz="2400" u="sng" dirty="0" smtClean="0"/>
              <a:t>Technical activities:</a:t>
            </a:r>
            <a:r>
              <a:rPr lang="en-US" sz="2400" dirty="0" smtClean="0"/>
              <a:t> harvesting, field drying, threshing, cleaning, additional drying, storage, processing.</a:t>
            </a:r>
          </a:p>
          <a:p>
            <a:pPr marL="0" indent="0">
              <a:lnSpc>
                <a:spcPct val="114000"/>
              </a:lnSpc>
              <a:buNone/>
            </a:pPr>
            <a:endParaRPr lang="en-US" sz="2400" dirty="0" smtClean="0"/>
          </a:p>
          <a:p>
            <a:pPr algn="just">
              <a:lnSpc>
                <a:spcPct val="114000"/>
              </a:lnSpc>
              <a:buFont typeface="Wingdings" panose="05000000000000000000" pitchFamily="2" charset="2"/>
              <a:buChar char="Ø"/>
            </a:pPr>
            <a:r>
              <a:rPr lang="en-US" sz="2400" u="sng" dirty="0" smtClean="0"/>
              <a:t>Economic activities:</a:t>
            </a:r>
            <a:r>
              <a:rPr lang="en-US" sz="2400" dirty="0" smtClean="0"/>
              <a:t> transporting, marketing, quality control, nutrition, extension, information and communication, administration and management. </a:t>
            </a:r>
            <a:endParaRPr lang="en-US"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4</a:t>
            </a:fld>
            <a:endParaRPr lang="en-GB">
              <a:solidFill>
                <a:srgbClr val="000000"/>
              </a:solidFill>
            </a:endParaRPr>
          </a:p>
        </p:txBody>
      </p:sp>
    </p:spTree>
    <p:extLst>
      <p:ext uri="{BB962C8B-B14F-4D97-AF65-F5344CB8AC3E}">
        <p14:creationId xmlns:p14="http://schemas.microsoft.com/office/powerpoint/2010/main" val="16063747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533400"/>
          </a:xfrm>
        </p:spPr>
        <p:txBody>
          <a:bodyPr/>
          <a:lstStyle/>
          <a:p>
            <a:pPr algn="l"/>
            <a:r>
              <a:rPr lang="en-US" sz="2800" dirty="0" smtClean="0">
                <a:solidFill>
                  <a:srgbClr val="FF0000"/>
                </a:solidFill>
              </a:rPr>
              <a:t>Importance of post-harvest technology/processing</a:t>
            </a:r>
            <a:endParaRPr lang="en-IN" sz="2800" dirty="0">
              <a:solidFill>
                <a:srgbClr val="FF0000"/>
              </a:solidFill>
            </a:endParaRPr>
          </a:p>
        </p:txBody>
      </p:sp>
      <p:sp>
        <p:nvSpPr>
          <p:cNvPr id="3" name="Content Placeholder 2"/>
          <p:cNvSpPr>
            <a:spLocks noGrp="1"/>
          </p:cNvSpPr>
          <p:nvPr>
            <p:ph idx="1"/>
          </p:nvPr>
        </p:nvSpPr>
        <p:spPr>
          <a:xfrm>
            <a:off x="0" y="609600"/>
            <a:ext cx="9144000" cy="6096000"/>
          </a:xfrm>
        </p:spPr>
        <p:txBody>
          <a:bodyPr/>
          <a:lstStyle/>
          <a:p>
            <a:pPr algn="just">
              <a:lnSpc>
                <a:spcPct val="150000"/>
              </a:lnSpc>
              <a:buFont typeface="Wingdings" pitchFamily="2" charset="2"/>
              <a:buChar char="Ø"/>
            </a:pPr>
            <a:r>
              <a:rPr lang="en-US" sz="2400" dirty="0" smtClean="0"/>
              <a:t>Reduction of post-harvest losses.</a:t>
            </a:r>
          </a:p>
          <a:p>
            <a:pPr algn="just">
              <a:lnSpc>
                <a:spcPct val="150000"/>
              </a:lnSpc>
              <a:buFont typeface="Wingdings" pitchFamily="2" charset="2"/>
              <a:buChar char="Ø"/>
            </a:pPr>
            <a:r>
              <a:rPr lang="en-US" sz="2400" dirty="0" smtClean="0"/>
              <a:t>Maintain or enhance quality of the products and make it readily marketable.</a:t>
            </a:r>
          </a:p>
          <a:p>
            <a:pPr algn="just">
              <a:lnSpc>
                <a:spcPct val="150000"/>
              </a:lnSpc>
              <a:buFont typeface="Wingdings" pitchFamily="2" charset="2"/>
              <a:buChar char="Ø"/>
            </a:pPr>
            <a:r>
              <a:rPr lang="en-US" sz="2400" dirty="0" smtClean="0"/>
              <a:t>Reduction of cost of production.</a:t>
            </a:r>
          </a:p>
          <a:p>
            <a:pPr algn="just">
              <a:lnSpc>
                <a:spcPct val="150000"/>
              </a:lnSpc>
              <a:buFont typeface="Wingdings" pitchFamily="2" charset="2"/>
              <a:buChar char="Ø"/>
            </a:pPr>
            <a:r>
              <a:rPr lang="en-US" sz="2400" dirty="0" smtClean="0"/>
              <a:t>Reducing malnutrition.</a:t>
            </a:r>
          </a:p>
          <a:p>
            <a:pPr algn="just">
              <a:lnSpc>
                <a:spcPct val="150000"/>
              </a:lnSpc>
              <a:buFont typeface="Wingdings" pitchFamily="2" charset="2"/>
              <a:buChar char="Ø"/>
            </a:pPr>
            <a:r>
              <a:rPr lang="en-US" sz="2400" dirty="0" smtClean="0"/>
              <a:t>Economic loss reduction.</a:t>
            </a:r>
          </a:p>
          <a:p>
            <a:pPr algn="just">
              <a:lnSpc>
                <a:spcPct val="150000"/>
              </a:lnSpc>
              <a:buFont typeface="Wingdings" pitchFamily="2" charset="2"/>
              <a:buChar char="Ø"/>
            </a:pPr>
            <a:r>
              <a:rPr lang="en-US" sz="2400" dirty="0" smtClean="0"/>
              <a:t>Availability.</a:t>
            </a:r>
          </a:p>
          <a:p>
            <a:pPr algn="just">
              <a:lnSpc>
                <a:spcPct val="150000"/>
              </a:lnSpc>
              <a:buFont typeface="Wingdings" pitchFamily="2" charset="2"/>
              <a:buChar char="Ø"/>
            </a:pPr>
            <a:r>
              <a:rPr lang="en-US" sz="2400" dirty="0" smtClean="0"/>
              <a:t>Employment generation.</a:t>
            </a:r>
          </a:p>
          <a:p>
            <a:pPr algn="just">
              <a:lnSpc>
                <a:spcPct val="150000"/>
              </a:lnSpc>
              <a:buFont typeface="Wingdings" pitchFamily="2" charset="2"/>
              <a:buChar char="Ø"/>
            </a:pPr>
            <a:r>
              <a:rPr lang="en-US" sz="2400" dirty="0" smtClean="0"/>
              <a:t>Post-harvest technology has potential to create rural industries.</a:t>
            </a:r>
          </a:p>
          <a:p>
            <a:pPr algn="just">
              <a:lnSpc>
                <a:spcPct val="150000"/>
              </a:lnSpc>
              <a:buFont typeface="Wingdings" pitchFamily="2" charset="2"/>
              <a:buChar char="Ø"/>
            </a:pPr>
            <a:r>
              <a:rPr lang="en-US" sz="2400" dirty="0" smtClean="0"/>
              <a:t>Export earnings.</a:t>
            </a:r>
          </a:p>
          <a:p>
            <a:pPr algn="just">
              <a:buFont typeface="Wingdings" pitchFamily="2" charset="2"/>
              <a:buChar char="Ø"/>
            </a:pPr>
            <a:endParaRPr lang="en-US" sz="2400" dirty="0" smtClean="0"/>
          </a:p>
          <a:p>
            <a:pPr algn="just">
              <a:buFont typeface="Wingdings" pitchFamily="2" charset="2"/>
              <a:buChar char="Ø"/>
            </a:pPr>
            <a:endParaRPr lang="en-IN"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5</a:t>
            </a:fld>
            <a:endParaRPr lang="en-GB">
              <a:solidFill>
                <a:srgbClr val="0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229600" cy="533400"/>
          </a:xfrm>
        </p:spPr>
        <p:txBody>
          <a:bodyPr/>
          <a:lstStyle/>
          <a:p>
            <a:pPr algn="l"/>
            <a:r>
              <a:rPr lang="en-US" sz="2800" dirty="0" smtClean="0">
                <a:solidFill>
                  <a:srgbClr val="FF0000"/>
                </a:solidFill>
              </a:rPr>
              <a:t>Stages of a whole post-harvest system</a:t>
            </a:r>
            <a:endParaRPr lang="en-IN" sz="2800" dirty="0">
              <a:solidFill>
                <a:srgbClr val="FF0000"/>
              </a:solidFill>
            </a:endParaRPr>
          </a:p>
        </p:txBody>
      </p:sp>
      <p:sp>
        <p:nvSpPr>
          <p:cNvPr id="3" name="Content Placeholder 2"/>
          <p:cNvSpPr>
            <a:spLocks noGrp="1"/>
          </p:cNvSpPr>
          <p:nvPr>
            <p:ph idx="1"/>
          </p:nvPr>
        </p:nvSpPr>
        <p:spPr>
          <a:xfrm>
            <a:off x="0" y="609600"/>
            <a:ext cx="9144000" cy="6248400"/>
          </a:xfrm>
        </p:spPr>
        <p:txBody>
          <a:bodyPr/>
          <a:lstStyle/>
          <a:p>
            <a:pPr marL="457200" indent="-457200">
              <a:buFont typeface="+mj-lt"/>
              <a:buAutoNum type="arabicPeriod"/>
            </a:pPr>
            <a:r>
              <a:rPr lang="en-US" sz="2400" dirty="0" smtClean="0"/>
              <a:t>Harvesting (Handling)</a:t>
            </a:r>
          </a:p>
          <a:p>
            <a:pPr marL="457200" indent="-457200">
              <a:buFont typeface="+mj-lt"/>
              <a:buAutoNum type="arabicPeriod"/>
            </a:pPr>
            <a:r>
              <a:rPr lang="en-US" sz="2400" dirty="0" smtClean="0"/>
              <a:t>Threshing</a:t>
            </a:r>
          </a:p>
          <a:p>
            <a:pPr marL="457200" indent="-457200">
              <a:buFont typeface="+mj-lt"/>
              <a:buAutoNum type="arabicPeriod"/>
            </a:pPr>
            <a:r>
              <a:rPr lang="en-US" sz="2400" dirty="0" smtClean="0"/>
              <a:t>Drying (transport and distribution)</a:t>
            </a:r>
          </a:p>
          <a:p>
            <a:pPr marL="457200" indent="-457200">
              <a:buFont typeface="+mj-lt"/>
              <a:buAutoNum type="arabicPeriod"/>
            </a:pPr>
            <a:r>
              <a:rPr lang="en-US" sz="2400" dirty="0" smtClean="0"/>
              <a:t>Storing</a:t>
            </a:r>
          </a:p>
          <a:p>
            <a:pPr marL="457200" indent="-457200" algn="just">
              <a:buFont typeface="+mj-lt"/>
              <a:buAutoNum type="arabicPeriod"/>
            </a:pPr>
            <a:r>
              <a:rPr lang="en-US" sz="2400" dirty="0" smtClean="0"/>
              <a:t>Processing: (</a:t>
            </a:r>
            <a:r>
              <a:rPr lang="en-US" sz="2400" dirty="0" err="1" smtClean="0"/>
              <a:t>i</a:t>
            </a:r>
            <a:r>
              <a:rPr lang="en-US" sz="2400" dirty="0" smtClean="0"/>
              <a:t>) Primary – cleaning, classification, </a:t>
            </a:r>
            <a:r>
              <a:rPr lang="en-US" sz="2400" dirty="0" err="1" smtClean="0"/>
              <a:t>dehulling</a:t>
            </a:r>
            <a:r>
              <a:rPr lang="en-US" sz="2400" dirty="0" smtClean="0"/>
              <a:t>, grinding, packaging, soaking, winnowing, drying, sieving, milling (ii) Secondary – mixing, cooking, heating (pasteurization, sterilization, blanching), cooling (freezing), frying, cutting, extrusion</a:t>
            </a:r>
          </a:p>
          <a:p>
            <a:pPr marL="457200" indent="-457200">
              <a:buFont typeface="+mj-lt"/>
              <a:buAutoNum type="arabicPeriod"/>
            </a:pPr>
            <a:r>
              <a:rPr lang="en-US" sz="2400" dirty="0" smtClean="0"/>
              <a:t>Product evaluation (quality control: standard recipes)</a:t>
            </a:r>
          </a:p>
          <a:p>
            <a:pPr marL="457200" indent="-457200">
              <a:buFont typeface="+mj-lt"/>
              <a:buAutoNum type="arabicPeriod"/>
            </a:pPr>
            <a:r>
              <a:rPr lang="en-US" sz="2400" dirty="0" smtClean="0"/>
              <a:t>Packaging (weighing, </a:t>
            </a:r>
            <a:r>
              <a:rPr lang="en-US" sz="2400" dirty="0" err="1" smtClean="0"/>
              <a:t>labelling</a:t>
            </a:r>
            <a:r>
              <a:rPr lang="en-US" sz="2400" dirty="0" smtClean="0"/>
              <a:t>, sealing)</a:t>
            </a:r>
          </a:p>
          <a:p>
            <a:pPr marL="457200" indent="-457200">
              <a:buFont typeface="+mj-lt"/>
              <a:buAutoNum type="arabicPeriod"/>
            </a:pPr>
            <a:r>
              <a:rPr lang="en-US" sz="2400" dirty="0" smtClean="0"/>
              <a:t>Marketing (publicity, selling, distribution)</a:t>
            </a:r>
          </a:p>
          <a:p>
            <a:pPr marL="457200" indent="-457200">
              <a:buFont typeface="+mj-lt"/>
              <a:buAutoNum type="arabicPeriod"/>
            </a:pPr>
            <a:r>
              <a:rPr lang="en-US" sz="2400" dirty="0" smtClean="0"/>
              <a:t>Use (recipes elaboration: traditional dishes, new dishes)</a:t>
            </a:r>
          </a:p>
          <a:p>
            <a:pPr marL="457200" indent="-457200">
              <a:buFont typeface="+mj-lt"/>
              <a:buAutoNum type="arabicPeriod"/>
            </a:pPr>
            <a:r>
              <a:rPr lang="en-US" sz="2400" dirty="0" smtClean="0"/>
              <a:t>Consumer preferences (product evaluation, consumer education)</a:t>
            </a:r>
          </a:p>
          <a:p>
            <a:pPr marL="457200" indent="-457200">
              <a:buFont typeface="+mj-lt"/>
              <a:buAutoNum type="arabicPeriod"/>
            </a:pPr>
            <a:endParaRPr lang="en-US" sz="2400" dirty="0" smtClean="0"/>
          </a:p>
          <a:p>
            <a:pPr marL="457200" indent="-457200">
              <a:buFont typeface="+mj-lt"/>
              <a:buAutoNum type="arabicPeriod"/>
            </a:pPr>
            <a:endParaRPr lang="en-US" sz="2400" dirty="0" smtClean="0"/>
          </a:p>
          <a:p>
            <a:pPr marL="457200" indent="-457200">
              <a:buFont typeface="+mj-lt"/>
              <a:buAutoNum type="arabicPeriod"/>
            </a:pPr>
            <a:endParaRPr lang="en-IN"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6</a:t>
            </a:fld>
            <a:endParaRPr lang="en-GB">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04800"/>
            <a:ext cx="8229600" cy="609600"/>
          </a:xfrm>
        </p:spPr>
        <p:txBody>
          <a:bodyPr/>
          <a:lstStyle/>
          <a:p>
            <a:pPr algn="just"/>
            <a:r>
              <a:rPr lang="en-US" sz="2800" dirty="0" smtClean="0">
                <a:solidFill>
                  <a:srgbClr val="FF0000"/>
                </a:solidFill>
              </a:rPr>
              <a:t>Post-harvest losses</a:t>
            </a:r>
            <a:endParaRPr lang="en-IN" dirty="0"/>
          </a:p>
        </p:txBody>
      </p:sp>
      <p:sp>
        <p:nvSpPr>
          <p:cNvPr id="3" name="Content Placeholder 2"/>
          <p:cNvSpPr>
            <a:spLocks noGrp="1"/>
          </p:cNvSpPr>
          <p:nvPr>
            <p:ph idx="1"/>
          </p:nvPr>
        </p:nvSpPr>
        <p:spPr>
          <a:xfrm>
            <a:off x="0" y="1219200"/>
            <a:ext cx="8991600" cy="4953000"/>
          </a:xfrm>
        </p:spPr>
        <p:txBody>
          <a:bodyPr/>
          <a:lstStyle/>
          <a:p>
            <a:pPr algn="just">
              <a:lnSpc>
                <a:spcPct val="200000"/>
              </a:lnSpc>
              <a:buFont typeface="Wingdings" pitchFamily="2" charset="2"/>
              <a:buChar char="Ø"/>
            </a:pPr>
            <a:r>
              <a:rPr lang="en-US" sz="2400" dirty="0" smtClean="0"/>
              <a:t>In developing countries, where nearly 40-60% of food lost occurs at the production, processing and postharvest stages.</a:t>
            </a:r>
          </a:p>
          <a:p>
            <a:pPr algn="just">
              <a:lnSpc>
                <a:spcPct val="200000"/>
              </a:lnSpc>
              <a:buFont typeface="Wingdings" pitchFamily="2" charset="2"/>
              <a:buChar char="Ø"/>
            </a:pPr>
            <a:r>
              <a:rPr lang="en-US" sz="2400" dirty="0" smtClean="0"/>
              <a:t>Depending on the crop, between 15 and 35% of food may be lost before it even leaves the field.</a:t>
            </a:r>
          </a:p>
          <a:p>
            <a:pPr algn="just">
              <a:lnSpc>
                <a:spcPct val="200000"/>
              </a:lnSpc>
              <a:buFont typeface="Wingdings" pitchFamily="2" charset="2"/>
              <a:buChar char="Ø"/>
            </a:pPr>
            <a:r>
              <a:rPr lang="en-IN" sz="2400" dirty="0" smtClean="0"/>
              <a:t>According to the Agriculture Ministry, INR 50,000 </a:t>
            </a:r>
            <a:r>
              <a:rPr lang="en-IN" sz="2400" dirty="0" err="1" smtClean="0"/>
              <a:t>crores</a:t>
            </a:r>
            <a:r>
              <a:rPr lang="en-IN" sz="2400" dirty="0" smtClean="0"/>
              <a:t> worth of food produced is wasted every year in India.</a:t>
            </a:r>
          </a:p>
          <a:p>
            <a:pPr algn="just">
              <a:buFont typeface="Wingdings" pitchFamily="2" charset="2"/>
              <a:buChar char="Ø"/>
            </a:pPr>
            <a:endParaRPr lang="en-IN"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7</a:t>
            </a:fld>
            <a:endParaRPr lang="en-GB">
              <a:solidFill>
                <a:srgbClr val="0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lstStyle/>
          <a:p>
            <a:pPr algn="l"/>
            <a:r>
              <a:rPr lang="en-US" sz="2800" dirty="0" smtClean="0">
                <a:solidFill>
                  <a:srgbClr val="FF0000"/>
                </a:solidFill>
              </a:rPr>
              <a:t>Factors affecting postharvest losses</a:t>
            </a:r>
            <a:endParaRPr lang="en-IN" sz="2800" dirty="0">
              <a:solidFill>
                <a:srgbClr val="FF0000"/>
              </a:solidFill>
            </a:endParaRPr>
          </a:p>
        </p:txBody>
      </p:sp>
      <p:sp>
        <p:nvSpPr>
          <p:cNvPr id="3" name="Content Placeholder 2"/>
          <p:cNvSpPr>
            <a:spLocks noGrp="1"/>
          </p:cNvSpPr>
          <p:nvPr>
            <p:ph idx="1"/>
          </p:nvPr>
        </p:nvSpPr>
        <p:spPr>
          <a:xfrm>
            <a:off x="457200" y="990600"/>
            <a:ext cx="8229600" cy="5791200"/>
          </a:xfrm>
        </p:spPr>
        <p:txBody>
          <a:bodyPr/>
          <a:lstStyle/>
          <a:p>
            <a:pPr>
              <a:lnSpc>
                <a:spcPct val="200000"/>
              </a:lnSpc>
              <a:buFont typeface="Wingdings" pitchFamily="2" charset="2"/>
              <a:buChar char="Ø"/>
            </a:pPr>
            <a:r>
              <a:rPr lang="en-US" sz="2400" dirty="0" smtClean="0"/>
              <a:t>Pre-harvest production practices</a:t>
            </a:r>
          </a:p>
          <a:p>
            <a:pPr>
              <a:lnSpc>
                <a:spcPct val="200000"/>
              </a:lnSpc>
              <a:buFont typeface="Wingdings" pitchFamily="2" charset="2"/>
              <a:buChar char="Ø"/>
            </a:pPr>
            <a:r>
              <a:rPr lang="en-US" sz="2400" dirty="0" smtClean="0"/>
              <a:t>Harvesting and field handling</a:t>
            </a:r>
          </a:p>
          <a:p>
            <a:pPr>
              <a:lnSpc>
                <a:spcPct val="200000"/>
              </a:lnSpc>
              <a:buFont typeface="Wingdings" pitchFamily="2" charset="2"/>
              <a:buChar char="Ø"/>
            </a:pPr>
            <a:r>
              <a:rPr lang="en-US" sz="2400" dirty="0" smtClean="0"/>
              <a:t>Packing or packaging</a:t>
            </a:r>
          </a:p>
          <a:p>
            <a:pPr>
              <a:lnSpc>
                <a:spcPct val="200000"/>
              </a:lnSpc>
              <a:buFont typeface="Wingdings" pitchFamily="2" charset="2"/>
              <a:buChar char="Ø"/>
            </a:pPr>
            <a:r>
              <a:rPr lang="en-US" sz="2400" dirty="0" smtClean="0"/>
              <a:t>Storage</a:t>
            </a:r>
          </a:p>
          <a:p>
            <a:pPr>
              <a:lnSpc>
                <a:spcPct val="200000"/>
              </a:lnSpc>
              <a:buFont typeface="Wingdings" pitchFamily="2" charset="2"/>
              <a:buChar char="Ø"/>
            </a:pPr>
            <a:r>
              <a:rPr lang="en-US" sz="2400" dirty="0" smtClean="0"/>
              <a:t>Transport</a:t>
            </a:r>
          </a:p>
          <a:p>
            <a:pPr>
              <a:lnSpc>
                <a:spcPct val="200000"/>
              </a:lnSpc>
              <a:buFont typeface="Wingdings" pitchFamily="2" charset="2"/>
              <a:buChar char="Ø"/>
            </a:pPr>
            <a:r>
              <a:rPr lang="en-US" sz="2400" dirty="0" smtClean="0"/>
              <a:t>Market handling</a:t>
            </a:r>
          </a:p>
          <a:p>
            <a:pPr>
              <a:lnSpc>
                <a:spcPct val="200000"/>
              </a:lnSpc>
              <a:buFont typeface="Wingdings" pitchFamily="2" charset="2"/>
              <a:buChar char="Ø"/>
            </a:pPr>
            <a:r>
              <a:rPr lang="en-US" sz="2400" dirty="0" err="1" smtClean="0"/>
              <a:t>Perishability</a:t>
            </a:r>
            <a:r>
              <a:rPr lang="en-US" sz="2400" dirty="0" smtClean="0"/>
              <a:t> of the produce.</a:t>
            </a:r>
          </a:p>
          <a:p>
            <a:pPr>
              <a:lnSpc>
                <a:spcPct val="200000"/>
              </a:lnSpc>
              <a:buFont typeface="Wingdings" pitchFamily="2" charset="2"/>
              <a:buChar char="Ø"/>
            </a:pPr>
            <a:endParaRPr lang="en-IN"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8</a:t>
            </a:fld>
            <a:endParaRPr lang="en-GB">
              <a:solidFill>
                <a:srgbClr val="0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92162"/>
          </a:xfrm>
        </p:spPr>
        <p:txBody>
          <a:bodyPr/>
          <a:lstStyle/>
          <a:p>
            <a:pPr algn="l"/>
            <a:r>
              <a:rPr lang="en-US" sz="2800" dirty="0" smtClean="0">
                <a:solidFill>
                  <a:srgbClr val="FF0000"/>
                </a:solidFill>
              </a:rPr>
              <a:t>Pre-harvest production practices</a:t>
            </a:r>
            <a:r>
              <a:rPr lang="en-US" sz="2800" dirty="0" smtClean="0"/>
              <a:t/>
            </a:r>
            <a:br>
              <a:rPr lang="en-US" sz="2800" dirty="0" smtClean="0"/>
            </a:br>
            <a:endParaRPr lang="en-IN" sz="2800" dirty="0"/>
          </a:p>
        </p:txBody>
      </p:sp>
      <p:sp>
        <p:nvSpPr>
          <p:cNvPr id="3" name="Content Placeholder 2"/>
          <p:cNvSpPr>
            <a:spLocks noGrp="1"/>
          </p:cNvSpPr>
          <p:nvPr>
            <p:ph idx="1"/>
          </p:nvPr>
        </p:nvSpPr>
        <p:spPr>
          <a:xfrm>
            <a:off x="457200" y="1828800"/>
            <a:ext cx="8229600" cy="3810000"/>
          </a:xfrm>
        </p:spPr>
        <p:txBody>
          <a:bodyPr/>
          <a:lstStyle/>
          <a:p>
            <a:pPr>
              <a:lnSpc>
                <a:spcPct val="200000"/>
              </a:lnSpc>
              <a:buFont typeface="Wingdings" pitchFamily="2" charset="2"/>
              <a:buChar char="Ø"/>
            </a:pPr>
            <a:r>
              <a:rPr lang="en-US" sz="2400" dirty="0" smtClean="0"/>
              <a:t>Water supply (irrigation)</a:t>
            </a:r>
          </a:p>
          <a:p>
            <a:pPr>
              <a:lnSpc>
                <a:spcPct val="200000"/>
              </a:lnSpc>
              <a:buFont typeface="Wingdings" pitchFamily="2" charset="2"/>
              <a:buChar char="Ø"/>
            </a:pPr>
            <a:r>
              <a:rPr lang="en-US" sz="2400" dirty="0" smtClean="0"/>
              <a:t>Soil fertility (use of fertilizers)</a:t>
            </a:r>
          </a:p>
          <a:p>
            <a:pPr>
              <a:lnSpc>
                <a:spcPct val="200000"/>
              </a:lnSpc>
              <a:buFont typeface="Wingdings" pitchFamily="2" charset="2"/>
              <a:buChar char="Ø"/>
            </a:pPr>
            <a:r>
              <a:rPr lang="en-US" sz="2400" dirty="0" smtClean="0"/>
              <a:t>Cultivation practices</a:t>
            </a:r>
          </a:p>
          <a:p>
            <a:pPr>
              <a:lnSpc>
                <a:spcPct val="200000"/>
              </a:lnSpc>
              <a:buFont typeface="Wingdings" pitchFamily="2" charset="2"/>
              <a:buChar char="Ø"/>
            </a:pPr>
            <a:r>
              <a:rPr lang="en-US" sz="2400" dirty="0" smtClean="0"/>
              <a:t>Use of agro chemicals (pesticides and herbicides)</a:t>
            </a:r>
            <a:endParaRPr lang="en-IN" sz="2400" dirty="0"/>
          </a:p>
        </p:txBody>
      </p:sp>
      <p:sp>
        <p:nvSpPr>
          <p:cNvPr id="4" name="Slide Number Placeholder 3"/>
          <p:cNvSpPr>
            <a:spLocks noGrp="1"/>
          </p:cNvSpPr>
          <p:nvPr>
            <p:ph type="sldNum" sz="quarter" idx="12"/>
          </p:nvPr>
        </p:nvSpPr>
        <p:spPr/>
        <p:txBody>
          <a:bodyPr/>
          <a:lstStyle/>
          <a:p>
            <a:fld id="{E39F28B7-028F-44E1-9E22-5AA808F367D3}" type="slidenum">
              <a:rPr lang="en-GB" smtClean="0">
                <a:solidFill>
                  <a:srgbClr val="000000"/>
                </a:solidFill>
              </a:rPr>
              <a:pPr/>
              <a:t>9</a:t>
            </a:fld>
            <a:endParaRPr lang="en-GB">
              <a:solidFill>
                <a:srgbClr val="0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10">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eme10">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eme10">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Default Design">
  <a:themeElements>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Digital Dots</Template>
  <TotalTime>3379</TotalTime>
  <Words>957</Words>
  <Application>Microsoft Office PowerPoint</Application>
  <PresentationFormat>On-screen Show (4:3)</PresentationFormat>
  <Paragraphs>112</Paragraphs>
  <Slides>15</Slides>
  <Notes>0</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15</vt:i4>
      </vt:variant>
    </vt:vector>
  </HeadingPairs>
  <TitlesOfParts>
    <vt:vector size="22" baseType="lpstr">
      <vt:lpstr>Arial</vt:lpstr>
      <vt:lpstr>Calibri</vt:lpstr>
      <vt:lpstr>Wingdings</vt:lpstr>
      <vt:lpstr>Theme10</vt:lpstr>
      <vt:lpstr>1_Theme10</vt:lpstr>
      <vt:lpstr>2_Theme10</vt:lpstr>
      <vt:lpstr>2_Default Design</vt:lpstr>
      <vt:lpstr>Post Harvest Technology</vt:lpstr>
      <vt:lpstr>Post-harvest technology/Post-harvest management</vt:lpstr>
      <vt:lpstr>Cont’d…</vt:lpstr>
      <vt:lpstr>Activities involved in the post-harvest system</vt:lpstr>
      <vt:lpstr>Importance of post-harvest technology/processing</vt:lpstr>
      <vt:lpstr>Stages of a whole post-harvest system</vt:lpstr>
      <vt:lpstr>Post-harvest losses</vt:lpstr>
      <vt:lpstr>Factors affecting postharvest losses</vt:lpstr>
      <vt:lpstr>Pre-harvest production practices </vt:lpstr>
      <vt:lpstr>Harvesting and field handling </vt:lpstr>
      <vt:lpstr>Packing or packaging</vt:lpstr>
      <vt:lpstr>Storage</vt:lpstr>
      <vt:lpstr>Transportation</vt:lpstr>
      <vt:lpstr>Causes of mechanical damage</vt:lpstr>
      <vt:lpstr>Market handling</vt:lpstr>
    </vt:vector>
  </TitlesOfParts>
  <Company>AAU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Mechanization of Kajukatli production system</dc:title>
  <dc:creator>Res</dc:creator>
  <cp:lastModifiedBy>AAU</cp:lastModifiedBy>
  <cp:revision>476</cp:revision>
  <dcterms:created xsi:type="dcterms:W3CDTF">2013-02-18T10:28:44Z</dcterms:created>
  <dcterms:modified xsi:type="dcterms:W3CDTF">2020-04-04T08:14:49Z</dcterms:modified>
</cp:coreProperties>
</file>